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94" r:id="rId16"/>
    <p:sldId id="295" r:id="rId17"/>
    <p:sldId id="271" r:id="rId18"/>
    <p:sldId id="275" r:id="rId19"/>
    <p:sldId id="272" r:id="rId20"/>
    <p:sldId id="273" r:id="rId21"/>
    <p:sldId id="274" r:id="rId22"/>
    <p:sldId id="277" r:id="rId23"/>
    <p:sldId id="276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90" r:id="rId36"/>
    <p:sldId id="291" r:id="rId37"/>
    <p:sldId id="292" r:id="rId38"/>
    <p:sldId id="293" r:id="rId39"/>
    <p:sldId id="296" r:id="rId40"/>
    <p:sldId id="259" r:id="rId41"/>
  </p:sldIdLst>
  <p:sldSz cx="9144000" cy="6858000" type="screen4x3"/>
  <p:notesSz cx="7099300" cy="10234613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orient="horz" pos="380">
          <p15:clr>
            <a:srgbClr val="A4A3A4"/>
          </p15:clr>
        </p15:guide>
        <p15:guide id="3" pos="393">
          <p15:clr>
            <a:srgbClr val="A4A3A4"/>
          </p15:clr>
        </p15:guide>
        <p15:guide id="4" pos="5369">
          <p15:clr>
            <a:srgbClr val="A4A3A4"/>
          </p15:clr>
        </p15:guide>
        <p15:guide id="5" pos="28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6E2C"/>
    <a:srgbClr val="E7DCC8"/>
    <a:srgbClr val="004065"/>
    <a:srgbClr val="001A2A"/>
    <a:srgbClr val="002A34"/>
    <a:srgbClr val="007A94"/>
    <a:srgbClr val="220710"/>
    <a:srgbClr val="61162D"/>
    <a:srgbClr val="3D33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EED6B3-AE30-41A8-AC3B-CA78902D58FE}" v="57" dt="2022-06-15T02:58:51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2412" autoAdjust="0"/>
  </p:normalViewPr>
  <p:slideViewPr>
    <p:cSldViewPr snapToObjects="1">
      <p:cViewPr>
        <p:scale>
          <a:sx n="70" d="100"/>
          <a:sy n="70" d="100"/>
        </p:scale>
        <p:origin x="1302" y="-162"/>
      </p:cViewPr>
      <p:guideLst>
        <p:guide orient="horz" pos="2159"/>
        <p:guide orient="horz" pos="380"/>
        <p:guide pos="393"/>
        <p:guide pos="5369"/>
        <p:guide pos="28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>
        <p:scale>
          <a:sx n="90" d="100"/>
          <a:sy n="90" d="100"/>
        </p:scale>
        <p:origin x="1962" y="72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re" userId="f228d520717a4368" providerId="LiveId" clId="{6DEED6B3-AE30-41A8-AC3B-CA78902D58FE}"/>
    <pc:docChg chg="undo custSel modSld modMainMaster modNotesMaster modHandout">
      <pc:chgData name="Alexandre" userId="f228d520717a4368" providerId="LiveId" clId="{6DEED6B3-AE30-41A8-AC3B-CA78902D58FE}" dt="2022-06-15T02:58:57.152" v="120" actId="1076"/>
      <pc:docMkLst>
        <pc:docMk/>
      </pc:docMkLst>
      <pc:sldChg chg="modNotes">
        <pc:chgData name="Alexandre" userId="f228d520717a4368" providerId="LiveId" clId="{6DEED6B3-AE30-41A8-AC3B-CA78902D58FE}" dt="2022-06-15T02:19:24.274" v="7" actId="6549"/>
        <pc:sldMkLst>
          <pc:docMk/>
          <pc:sldMk cId="1275575879" sldId="256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134094153" sldId="257"/>
        </pc:sldMkLst>
      </pc:sldChg>
      <pc:sldChg chg="modSp mod modNotes">
        <pc:chgData name="Alexandre" userId="f228d520717a4368" providerId="LiveId" clId="{6DEED6B3-AE30-41A8-AC3B-CA78902D58FE}" dt="2022-06-15T02:24:49.255" v="39" actId="790"/>
        <pc:sldMkLst>
          <pc:docMk/>
          <pc:sldMk cId="3954054534" sldId="258"/>
        </pc:sldMkLst>
        <pc:spChg chg="mod">
          <ac:chgData name="Alexandre" userId="f228d520717a4368" providerId="LiveId" clId="{6DEED6B3-AE30-41A8-AC3B-CA78902D58FE}" dt="2022-06-15T02:24:49.255" v="39" actId="790"/>
          <ac:spMkLst>
            <pc:docMk/>
            <pc:sldMk cId="3954054534" sldId="258"/>
            <ac:spMk id="3" creationId="{00000000-0000-0000-0000-000000000000}"/>
          </ac:spMkLst>
        </pc:spChg>
        <pc:spChg chg="mod">
          <ac:chgData name="Alexandre" userId="f228d520717a4368" providerId="LiveId" clId="{6DEED6B3-AE30-41A8-AC3B-CA78902D58FE}" dt="2022-06-15T02:24:49.255" v="39" actId="790"/>
          <ac:spMkLst>
            <pc:docMk/>
            <pc:sldMk cId="3954054534" sldId="258"/>
            <ac:spMk id="4" creationId="{00000000-0000-0000-0000-000000000000}"/>
          </ac:spMkLst>
        </pc:spChg>
      </pc:sldChg>
      <pc:sldChg chg="modSp modNotes">
        <pc:chgData name="Alexandre" userId="f228d520717a4368" providerId="LiveId" clId="{6DEED6B3-AE30-41A8-AC3B-CA78902D58FE}" dt="2022-06-15T02:21:07.948" v="27"/>
        <pc:sldMkLst>
          <pc:docMk/>
          <pc:sldMk cId="3343731317" sldId="259"/>
        </pc:sldMkLst>
        <pc:spChg chg="mod">
          <ac:chgData name="Alexandre" userId="f228d520717a4368" providerId="LiveId" clId="{6DEED6B3-AE30-41A8-AC3B-CA78902D58FE}" dt="2022-06-15T02:21:07.948" v="27"/>
          <ac:spMkLst>
            <pc:docMk/>
            <pc:sldMk cId="3343731317" sldId="259"/>
            <ac:spMk id="11" creationId="{00000000-0000-0000-0000-000000000000}"/>
          </ac:spMkLst>
        </pc:spChg>
        <pc:spChg chg="mod">
          <ac:chgData name="Alexandre" userId="f228d520717a4368" providerId="LiveId" clId="{6DEED6B3-AE30-41A8-AC3B-CA78902D58FE}" dt="2022-06-15T02:21:07.948" v="27"/>
          <ac:spMkLst>
            <pc:docMk/>
            <pc:sldMk cId="3343731317" sldId="259"/>
            <ac:spMk id="12" creationId="{00000000-0000-0000-0000-000000000000}"/>
          </ac:spMkLst>
        </pc:spChg>
        <pc:spChg chg="mod">
          <ac:chgData name="Alexandre" userId="f228d520717a4368" providerId="LiveId" clId="{6DEED6B3-AE30-41A8-AC3B-CA78902D58FE}" dt="2022-06-15T02:21:07.948" v="27"/>
          <ac:spMkLst>
            <pc:docMk/>
            <pc:sldMk cId="3343731317" sldId="259"/>
            <ac:spMk id="13" creationId="{00000000-0000-0000-0000-000000000000}"/>
          </ac:spMkLst>
        </pc:spChg>
      </pc:sldChg>
      <pc:sldChg chg="addSp delSp modSp mod modNotes">
        <pc:chgData name="Alexandre" userId="f228d520717a4368" providerId="LiveId" clId="{6DEED6B3-AE30-41A8-AC3B-CA78902D58FE}" dt="2022-06-15T02:38:46.058" v="75" actId="1038"/>
        <pc:sldMkLst>
          <pc:docMk/>
          <pc:sldMk cId="483493346" sldId="260"/>
        </pc:sldMkLst>
        <pc:graphicFrameChg chg="add mod">
          <ac:chgData name="Alexandre" userId="f228d520717a4368" providerId="LiveId" clId="{6DEED6B3-AE30-41A8-AC3B-CA78902D58FE}" dt="2022-06-15T02:38:46.058" v="75" actId="1038"/>
          <ac:graphicFrameMkLst>
            <pc:docMk/>
            <pc:sldMk cId="483493346" sldId="260"/>
            <ac:graphicFrameMk id="5" creationId="{D79FA895-0E50-9A7C-CA30-41C2088A9776}"/>
          </ac:graphicFrameMkLst>
        </pc:graphicFrameChg>
        <pc:picChg chg="del">
          <ac:chgData name="Alexandre" userId="f228d520717a4368" providerId="LiveId" clId="{6DEED6B3-AE30-41A8-AC3B-CA78902D58FE}" dt="2022-06-15T02:38:41.058" v="72" actId="478"/>
          <ac:picMkLst>
            <pc:docMk/>
            <pc:sldMk cId="483493346" sldId="260"/>
            <ac:picMk id="1026" creationId="{00000000-0000-0000-0000-000000000000}"/>
          </ac:picMkLst>
        </pc:picChg>
      </pc:sldChg>
      <pc:sldChg chg="addSp delSp modSp modNotes">
        <pc:chgData name="Alexandre" userId="f228d520717a4368" providerId="LiveId" clId="{6DEED6B3-AE30-41A8-AC3B-CA78902D58FE}" dt="2022-06-15T02:39:51.433" v="77"/>
        <pc:sldMkLst>
          <pc:docMk/>
          <pc:sldMk cId="3216313945" sldId="261"/>
        </pc:sldMkLst>
        <pc:graphicFrameChg chg="add mod">
          <ac:chgData name="Alexandre" userId="f228d520717a4368" providerId="LiveId" clId="{6DEED6B3-AE30-41A8-AC3B-CA78902D58FE}" dt="2022-06-15T02:39:51.433" v="77"/>
          <ac:graphicFrameMkLst>
            <pc:docMk/>
            <pc:sldMk cId="3216313945" sldId="261"/>
            <ac:graphicFrameMk id="5" creationId="{A0A8528D-4888-9025-55DE-B7A2774F98C4}"/>
          </ac:graphicFrameMkLst>
        </pc:graphicFrameChg>
        <pc:picChg chg="del">
          <ac:chgData name="Alexandre" userId="f228d520717a4368" providerId="LiveId" clId="{6DEED6B3-AE30-41A8-AC3B-CA78902D58FE}" dt="2022-06-15T02:39:51.037" v="76" actId="478"/>
          <ac:picMkLst>
            <pc:docMk/>
            <pc:sldMk cId="3216313945" sldId="261"/>
            <ac:picMk id="2050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28:50.630" v="47" actId="1076"/>
        <pc:sldMkLst>
          <pc:docMk/>
          <pc:sldMk cId="1652101021" sldId="262"/>
        </pc:sldMkLst>
        <pc:graphicFrameChg chg="add mod">
          <ac:chgData name="Alexandre" userId="f228d520717a4368" providerId="LiveId" clId="{6DEED6B3-AE30-41A8-AC3B-CA78902D58FE}" dt="2022-06-15T02:28:50.630" v="47" actId="1076"/>
          <ac:graphicFrameMkLst>
            <pc:docMk/>
            <pc:sldMk cId="1652101021" sldId="262"/>
            <ac:graphicFrameMk id="5" creationId="{EE686DE4-A12C-F75C-599C-002F822C1406}"/>
          </ac:graphicFrameMkLst>
        </pc:graphicFrameChg>
        <pc:picChg chg="del">
          <ac:chgData name="Alexandre" userId="f228d520717a4368" providerId="LiveId" clId="{6DEED6B3-AE30-41A8-AC3B-CA78902D58FE}" dt="2022-06-15T02:27:02.729" v="40" actId="478"/>
          <ac:picMkLst>
            <pc:docMk/>
            <pc:sldMk cId="1652101021" sldId="262"/>
            <ac:picMk id="3074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28:46.149" v="46" actId="1076"/>
        <pc:sldMkLst>
          <pc:docMk/>
          <pc:sldMk cId="1421906324" sldId="263"/>
        </pc:sldMkLst>
        <pc:graphicFrameChg chg="add mod">
          <ac:chgData name="Alexandre" userId="f228d520717a4368" providerId="LiveId" clId="{6DEED6B3-AE30-41A8-AC3B-CA78902D58FE}" dt="2022-06-15T02:28:46.149" v="46" actId="1076"/>
          <ac:graphicFrameMkLst>
            <pc:docMk/>
            <pc:sldMk cId="1421906324" sldId="263"/>
            <ac:graphicFrameMk id="5" creationId="{ECDC3D89-6DFA-77C1-82CA-DE571BBAAF15}"/>
          </ac:graphicFrameMkLst>
        </pc:graphicFrameChg>
        <pc:picChg chg="del">
          <ac:chgData name="Alexandre" userId="f228d520717a4368" providerId="LiveId" clId="{6DEED6B3-AE30-41A8-AC3B-CA78902D58FE}" dt="2022-06-15T02:28:39.803" v="45" actId="478"/>
          <ac:picMkLst>
            <pc:docMk/>
            <pc:sldMk cId="1421906324" sldId="263"/>
            <ac:picMk id="4098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29:20.061" v="50" actId="1076"/>
        <pc:sldMkLst>
          <pc:docMk/>
          <pc:sldMk cId="2326348323" sldId="264"/>
        </pc:sldMkLst>
        <pc:graphicFrameChg chg="add mod">
          <ac:chgData name="Alexandre" userId="f228d520717a4368" providerId="LiveId" clId="{6DEED6B3-AE30-41A8-AC3B-CA78902D58FE}" dt="2022-06-15T02:29:20.061" v="50" actId="1076"/>
          <ac:graphicFrameMkLst>
            <pc:docMk/>
            <pc:sldMk cId="2326348323" sldId="264"/>
            <ac:graphicFrameMk id="5" creationId="{2616336F-101B-7B11-5595-2B2903263A93}"/>
          </ac:graphicFrameMkLst>
        </pc:graphicFrameChg>
        <pc:picChg chg="del">
          <ac:chgData name="Alexandre" userId="f228d520717a4368" providerId="LiveId" clId="{6DEED6B3-AE30-41A8-AC3B-CA78902D58FE}" dt="2022-06-15T02:29:17.648" v="48" actId="478"/>
          <ac:picMkLst>
            <pc:docMk/>
            <pc:sldMk cId="2326348323" sldId="264"/>
            <ac:picMk id="5122" creationId="{00000000-0000-0000-0000-000000000000}"/>
          </ac:picMkLst>
        </pc:picChg>
      </pc:sldChg>
      <pc:sldChg chg="addSp delSp modSp modNotes">
        <pc:chgData name="Alexandre" userId="f228d520717a4368" providerId="LiveId" clId="{6DEED6B3-AE30-41A8-AC3B-CA78902D58FE}" dt="2022-06-15T02:43:30.346" v="79"/>
        <pc:sldMkLst>
          <pc:docMk/>
          <pc:sldMk cId="4184311838" sldId="265"/>
        </pc:sldMkLst>
        <pc:graphicFrameChg chg="add mod">
          <ac:chgData name="Alexandre" userId="f228d520717a4368" providerId="LiveId" clId="{6DEED6B3-AE30-41A8-AC3B-CA78902D58FE}" dt="2022-06-15T02:43:30.346" v="79"/>
          <ac:graphicFrameMkLst>
            <pc:docMk/>
            <pc:sldMk cId="4184311838" sldId="265"/>
            <ac:graphicFrameMk id="5" creationId="{3239F01E-B7D1-E608-BB4A-04EE574C55B9}"/>
          </ac:graphicFrameMkLst>
        </pc:graphicFrameChg>
        <pc:picChg chg="del">
          <ac:chgData name="Alexandre" userId="f228d520717a4368" providerId="LiveId" clId="{6DEED6B3-AE30-41A8-AC3B-CA78902D58FE}" dt="2022-06-15T02:43:29.698" v="78" actId="478"/>
          <ac:picMkLst>
            <pc:docMk/>
            <pc:sldMk cId="4184311838" sldId="265"/>
            <ac:picMk id="6147" creationId="{00000000-0000-0000-0000-000000000000}"/>
          </ac:picMkLst>
        </pc:picChg>
      </pc:sldChg>
      <pc:sldChg chg="addSp delSp modSp modNotes">
        <pc:chgData name="Alexandre" userId="f228d520717a4368" providerId="LiveId" clId="{6DEED6B3-AE30-41A8-AC3B-CA78902D58FE}" dt="2022-06-15T02:44:02.211" v="81"/>
        <pc:sldMkLst>
          <pc:docMk/>
          <pc:sldMk cId="275512717" sldId="266"/>
        </pc:sldMkLst>
        <pc:graphicFrameChg chg="add mod">
          <ac:chgData name="Alexandre" userId="f228d520717a4368" providerId="LiveId" clId="{6DEED6B3-AE30-41A8-AC3B-CA78902D58FE}" dt="2022-06-15T02:44:02.211" v="81"/>
          <ac:graphicFrameMkLst>
            <pc:docMk/>
            <pc:sldMk cId="275512717" sldId="266"/>
            <ac:graphicFrameMk id="5" creationId="{9163451D-5AB6-F091-6187-7971A6544EF6}"/>
          </ac:graphicFrameMkLst>
        </pc:graphicFrameChg>
        <pc:picChg chg="del">
          <ac:chgData name="Alexandre" userId="f228d520717a4368" providerId="LiveId" clId="{6DEED6B3-AE30-41A8-AC3B-CA78902D58FE}" dt="2022-06-15T02:44:01.639" v="80" actId="478"/>
          <ac:picMkLst>
            <pc:docMk/>
            <pc:sldMk cId="275512717" sldId="266"/>
            <ac:picMk id="7170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46:16.685" v="84" actId="1076"/>
        <pc:sldMkLst>
          <pc:docMk/>
          <pc:sldMk cId="1460510485" sldId="267"/>
        </pc:sldMkLst>
        <pc:graphicFrameChg chg="add mod">
          <ac:chgData name="Alexandre" userId="f228d520717a4368" providerId="LiveId" clId="{6DEED6B3-AE30-41A8-AC3B-CA78902D58FE}" dt="2022-06-15T02:46:16.685" v="84" actId="1076"/>
          <ac:graphicFrameMkLst>
            <pc:docMk/>
            <pc:sldMk cId="1460510485" sldId="267"/>
            <ac:graphicFrameMk id="5" creationId="{5BCF3A89-ACDB-ACC0-B5EA-FA1A3DBAC51B}"/>
          </ac:graphicFrameMkLst>
        </pc:graphicFrameChg>
        <pc:picChg chg="del">
          <ac:chgData name="Alexandre" userId="f228d520717a4368" providerId="LiveId" clId="{6DEED6B3-AE30-41A8-AC3B-CA78902D58FE}" dt="2022-06-15T02:46:12.968" v="82" actId="478"/>
          <ac:picMkLst>
            <pc:docMk/>
            <pc:sldMk cId="1460510485" sldId="267"/>
            <ac:picMk id="8196" creationId="{00000000-0000-0000-0000-000000000000}"/>
          </ac:picMkLst>
        </pc:picChg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3269145159" sldId="268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1337652303" sldId="269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435584112" sldId="270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1932036277" sldId="271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2240350201" sldId="272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1028264112" sldId="273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605081423" sldId="274"/>
        </pc:sldMkLst>
      </pc:sldChg>
      <pc:sldChg chg="modNotes">
        <pc:chgData name="Alexandre" userId="f228d520717a4368" providerId="LiveId" clId="{6DEED6B3-AE30-41A8-AC3B-CA78902D58FE}" dt="2022-06-15T02:21:39.661" v="35" actId="20577"/>
        <pc:sldMkLst>
          <pc:docMk/>
          <pc:sldMk cId="1965159190" sldId="275"/>
        </pc:sldMkLst>
      </pc:sldChg>
      <pc:sldChg chg="addSp delSp modSp mod modNotes">
        <pc:chgData name="Alexandre" userId="f228d520717a4368" providerId="LiveId" clId="{6DEED6B3-AE30-41A8-AC3B-CA78902D58FE}" dt="2022-06-15T02:52:51.528" v="94" actId="1076"/>
        <pc:sldMkLst>
          <pc:docMk/>
          <pc:sldMk cId="2770395088" sldId="276"/>
        </pc:sldMkLst>
        <pc:graphicFrameChg chg="add mod">
          <ac:chgData name="Alexandre" userId="f228d520717a4368" providerId="LiveId" clId="{6DEED6B3-AE30-41A8-AC3B-CA78902D58FE}" dt="2022-06-15T02:52:51.528" v="94" actId="1076"/>
          <ac:graphicFrameMkLst>
            <pc:docMk/>
            <pc:sldMk cId="2770395088" sldId="276"/>
            <ac:graphicFrameMk id="5" creationId="{6DE6991A-1037-F3E3-35BB-F90A23FE54F2}"/>
          </ac:graphicFrameMkLst>
        </pc:graphicFrameChg>
        <pc:picChg chg="del">
          <ac:chgData name="Alexandre" userId="f228d520717a4368" providerId="LiveId" clId="{6DEED6B3-AE30-41A8-AC3B-CA78902D58FE}" dt="2022-06-15T02:52:48.442" v="92" actId="478"/>
          <ac:picMkLst>
            <pc:docMk/>
            <pc:sldMk cId="2770395088" sldId="276"/>
            <ac:picMk id="17410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52:00.204" v="91" actId="1076"/>
        <pc:sldMkLst>
          <pc:docMk/>
          <pc:sldMk cId="1903464706" sldId="277"/>
        </pc:sldMkLst>
        <pc:graphicFrameChg chg="add mod">
          <ac:chgData name="Alexandre" userId="f228d520717a4368" providerId="LiveId" clId="{6DEED6B3-AE30-41A8-AC3B-CA78902D58FE}" dt="2022-06-15T02:52:00.204" v="91" actId="1076"/>
          <ac:graphicFrameMkLst>
            <pc:docMk/>
            <pc:sldMk cId="1903464706" sldId="277"/>
            <ac:graphicFrameMk id="5" creationId="{21EF0D4C-BF89-1C60-CEB3-714BA723C706}"/>
          </ac:graphicFrameMkLst>
        </pc:graphicFrameChg>
        <pc:picChg chg="del">
          <ac:chgData name="Alexandre" userId="f228d520717a4368" providerId="LiveId" clId="{6DEED6B3-AE30-41A8-AC3B-CA78902D58FE}" dt="2022-06-15T02:51:54.962" v="88" actId="478"/>
          <ac:picMkLst>
            <pc:docMk/>
            <pc:sldMk cId="1903464706" sldId="277"/>
            <ac:picMk id="18434" creationId="{00000000-0000-0000-0000-000000000000}"/>
          </ac:picMkLst>
        </pc:picChg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2978181196" sldId="278"/>
        </pc:sldMkLst>
      </pc:sldChg>
      <pc:sldChg chg="addSp delSp modSp mod modNotes">
        <pc:chgData name="Alexandre" userId="f228d520717a4368" providerId="LiveId" clId="{6DEED6B3-AE30-41A8-AC3B-CA78902D58FE}" dt="2022-06-15T02:54:09.340" v="100" actId="1076"/>
        <pc:sldMkLst>
          <pc:docMk/>
          <pc:sldMk cId="494805184" sldId="279"/>
        </pc:sldMkLst>
        <pc:spChg chg="mod">
          <ac:chgData name="Alexandre" userId="f228d520717a4368" providerId="LiveId" clId="{6DEED6B3-AE30-41A8-AC3B-CA78902D58FE}" dt="2022-06-15T02:54:09.340" v="100" actId="1076"/>
          <ac:spMkLst>
            <pc:docMk/>
            <pc:sldMk cId="494805184" sldId="279"/>
            <ac:spMk id="6" creationId="{00000000-0000-0000-0000-000000000000}"/>
          </ac:spMkLst>
        </pc:spChg>
        <pc:graphicFrameChg chg="add mod ord">
          <ac:chgData name="Alexandre" userId="f228d520717a4368" providerId="LiveId" clId="{6DEED6B3-AE30-41A8-AC3B-CA78902D58FE}" dt="2022-06-15T02:54:07.186" v="99" actId="166"/>
          <ac:graphicFrameMkLst>
            <pc:docMk/>
            <pc:sldMk cId="494805184" sldId="279"/>
            <ac:graphicFrameMk id="5" creationId="{B70DA0B9-6AD6-FEC6-ADB9-E09DB67E4C60}"/>
          </ac:graphicFrameMkLst>
        </pc:graphicFrameChg>
        <pc:picChg chg="del">
          <ac:chgData name="Alexandre" userId="f228d520717a4368" providerId="LiveId" clId="{6DEED6B3-AE30-41A8-AC3B-CA78902D58FE}" dt="2022-06-15T02:53:43.754" v="95" actId="478"/>
          <ac:picMkLst>
            <pc:docMk/>
            <pc:sldMk cId="494805184" sldId="279"/>
            <ac:picMk id="20482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55:18.812" v="103" actId="167"/>
        <pc:sldMkLst>
          <pc:docMk/>
          <pc:sldMk cId="1204668269" sldId="280"/>
        </pc:sldMkLst>
        <pc:graphicFrameChg chg="add mod ord">
          <ac:chgData name="Alexandre" userId="f228d520717a4368" providerId="LiveId" clId="{6DEED6B3-AE30-41A8-AC3B-CA78902D58FE}" dt="2022-06-15T02:55:18.812" v="103" actId="167"/>
          <ac:graphicFrameMkLst>
            <pc:docMk/>
            <pc:sldMk cId="1204668269" sldId="280"/>
            <ac:graphicFrameMk id="7" creationId="{87BB26C2-A78D-FDC7-76F4-6F8CCAF99F34}"/>
          </ac:graphicFrameMkLst>
        </pc:graphicFrameChg>
        <pc:picChg chg="del">
          <ac:chgData name="Alexandre" userId="f228d520717a4368" providerId="LiveId" clId="{6DEED6B3-AE30-41A8-AC3B-CA78902D58FE}" dt="2022-06-15T02:55:15.307" v="101" actId="478"/>
          <ac:picMkLst>
            <pc:docMk/>
            <pc:sldMk cId="1204668269" sldId="280"/>
            <ac:picMk id="5" creationId="{00000000-0000-0000-0000-000000000000}"/>
          </ac:picMkLst>
        </pc:picChg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2773188285" sldId="281"/>
        </pc:sldMkLst>
      </pc:sldChg>
      <pc:sldChg chg="addSp delSp modSp mod modNotes">
        <pc:chgData name="Alexandre" userId="f228d520717a4368" providerId="LiveId" clId="{6DEED6B3-AE30-41A8-AC3B-CA78902D58FE}" dt="2022-06-15T02:56:14.333" v="106" actId="167"/>
        <pc:sldMkLst>
          <pc:docMk/>
          <pc:sldMk cId="1234059211" sldId="282"/>
        </pc:sldMkLst>
        <pc:graphicFrameChg chg="add mod ord">
          <ac:chgData name="Alexandre" userId="f228d520717a4368" providerId="LiveId" clId="{6DEED6B3-AE30-41A8-AC3B-CA78902D58FE}" dt="2022-06-15T02:56:14.333" v="106" actId="167"/>
          <ac:graphicFrameMkLst>
            <pc:docMk/>
            <pc:sldMk cId="1234059211" sldId="282"/>
            <ac:graphicFrameMk id="5" creationId="{060A56D5-96B8-1896-558C-F6C10E9C0F33}"/>
          </ac:graphicFrameMkLst>
        </pc:graphicFrameChg>
        <pc:picChg chg="del">
          <ac:chgData name="Alexandre" userId="f228d520717a4368" providerId="LiveId" clId="{6DEED6B3-AE30-41A8-AC3B-CA78902D58FE}" dt="2022-06-15T02:56:11.730" v="104" actId="478"/>
          <ac:picMkLst>
            <pc:docMk/>
            <pc:sldMk cId="1234059211" sldId="282"/>
            <ac:picMk id="22530" creationId="{00000000-0000-0000-0000-000000000000}"/>
          </ac:picMkLst>
        </pc:picChg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2286269974" sldId="283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3191498176" sldId="284"/>
        </pc:sldMkLst>
      </pc:sldChg>
      <pc:sldChg chg="addSp delSp modSp mod modNotes">
        <pc:chgData name="Alexandre" userId="f228d520717a4368" providerId="LiveId" clId="{6DEED6B3-AE30-41A8-AC3B-CA78902D58FE}" dt="2022-06-15T02:56:50.700" v="109" actId="167"/>
        <pc:sldMkLst>
          <pc:docMk/>
          <pc:sldMk cId="3685629974" sldId="285"/>
        </pc:sldMkLst>
        <pc:graphicFrameChg chg="add mod ord">
          <ac:chgData name="Alexandre" userId="f228d520717a4368" providerId="LiveId" clId="{6DEED6B3-AE30-41A8-AC3B-CA78902D58FE}" dt="2022-06-15T02:56:50.700" v="109" actId="167"/>
          <ac:graphicFrameMkLst>
            <pc:docMk/>
            <pc:sldMk cId="3685629974" sldId="285"/>
            <ac:graphicFrameMk id="5" creationId="{9C4C2BB3-51A7-B697-CB3A-4B762D781D2C}"/>
          </ac:graphicFrameMkLst>
        </pc:graphicFrameChg>
        <pc:picChg chg="del">
          <ac:chgData name="Alexandre" userId="f228d520717a4368" providerId="LiveId" clId="{6DEED6B3-AE30-41A8-AC3B-CA78902D58FE}" dt="2022-06-15T02:56:47.845" v="107" actId="478"/>
          <ac:picMkLst>
            <pc:docMk/>
            <pc:sldMk cId="3685629974" sldId="285"/>
            <ac:picMk id="25602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57:25.987" v="112" actId="167"/>
        <pc:sldMkLst>
          <pc:docMk/>
          <pc:sldMk cId="906212333" sldId="286"/>
        </pc:sldMkLst>
        <pc:graphicFrameChg chg="add mod ord">
          <ac:chgData name="Alexandre" userId="f228d520717a4368" providerId="LiveId" clId="{6DEED6B3-AE30-41A8-AC3B-CA78902D58FE}" dt="2022-06-15T02:57:25.987" v="112" actId="167"/>
          <ac:graphicFrameMkLst>
            <pc:docMk/>
            <pc:sldMk cId="906212333" sldId="286"/>
            <ac:graphicFrameMk id="5" creationId="{F97538FF-DCD1-ABFC-66E7-1503A99ECF4A}"/>
          </ac:graphicFrameMkLst>
        </pc:graphicFrameChg>
        <pc:picChg chg="del">
          <ac:chgData name="Alexandre" userId="f228d520717a4368" providerId="LiveId" clId="{6DEED6B3-AE30-41A8-AC3B-CA78902D58FE}" dt="2022-06-15T02:57:23.673" v="110" actId="478"/>
          <ac:picMkLst>
            <pc:docMk/>
            <pc:sldMk cId="906212333" sldId="286"/>
            <ac:picMk id="26627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58:21.485" v="116" actId="1076"/>
        <pc:sldMkLst>
          <pc:docMk/>
          <pc:sldMk cId="4268819108" sldId="287"/>
        </pc:sldMkLst>
        <pc:spChg chg="mod">
          <ac:chgData name="Alexandre" userId="f228d520717a4368" providerId="LiveId" clId="{6DEED6B3-AE30-41A8-AC3B-CA78902D58FE}" dt="2022-06-15T02:58:21.485" v="116" actId="1076"/>
          <ac:spMkLst>
            <pc:docMk/>
            <pc:sldMk cId="4268819108" sldId="287"/>
            <ac:spMk id="6" creationId="{00000000-0000-0000-0000-000000000000}"/>
          </ac:spMkLst>
        </pc:spChg>
        <pc:graphicFrameChg chg="add mod ord">
          <ac:chgData name="Alexandre" userId="f228d520717a4368" providerId="LiveId" clId="{6DEED6B3-AE30-41A8-AC3B-CA78902D58FE}" dt="2022-06-15T02:58:14.893" v="115" actId="167"/>
          <ac:graphicFrameMkLst>
            <pc:docMk/>
            <pc:sldMk cId="4268819108" sldId="287"/>
            <ac:graphicFrameMk id="5" creationId="{A3DFCD71-7410-7BC1-62BA-ADE2C15D548E}"/>
          </ac:graphicFrameMkLst>
        </pc:graphicFrameChg>
        <pc:picChg chg="del">
          <ac:chgData name="Alexandre" userId="f228d520717a4368" providerId="LiveId" clId="{6DEED6B3-AE30-41A8-AC3B-CA78902D58FE}" dt="2022-06-15T02:58:12.619" v="113" actId="478"/>
          <ac:picMkLst>
            <pc:docMk/>
            <pc:sldMk cId="4268819108" sldId="287"/>
            <ac:picMk id="27650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58:57.152" v="120" actId="1076"/>
        <pc:sldMkLst>
          <pc:docMk/>
          <pc:sldMk cId="3975582151" sldId="288"/>
        </pc:sldMkLst>
        <pc:spChg chg="mod">
          <ac:chgData name="Alexandre" userId="f228d520717a4368" providerId="LiveId" clId="{6DEED6B3-AE30-41A8-AC3B-CA78902D58FE}" dt="2022-06-15T02:58:57.152" v="120" actId="1076"/>
          <ac:spMkLst>
            <pc:docMk/>
            <pc:sldMk cId="3975582151" sldId="288"/>
            <ac:spMk id="6" creationId="{00000000-0000-0000-0000-000000000000}"/>
          </ac:spMkLst>
        </pc:spChg>
        <pc:graphicFrameChg chg="add mod ord">
          <ac:chgData name="Alexandre" userId="f228d520717a4368" providerId="LiveId" clId="{6DEED6B3-AE30-41A8-AC3B-CA78902D58FE}" dt="2022-06-15T02:58:54.577" v="119" actId="167"/>
          <ac:graphicFrameMkLst>
            <pc:docMk/>
            <pc:sldMk cId="3975582151" sldId="288"/>
            <ac:graphicFrameMk id="5" creationId="{0AEBB6A2-5AEC-EAA2-B18E-94A40AF77202}"/>
          </ac:graphicFrameMkLst>
        </pc:graphicFrameChg>
        <pc:picChg chg="del">
          <ac:chgData name="Alexandre" userId="f228d520717a4368" providerId="LiveId" clId="{6DEED6B3-AE30-41A8-AC3B-CA78902D58FE}" dt="2022-06-15T02:58:50.952" v="117" actId="478"/>
          <ac:picMkLst>
            <pc:docMk/>
            <pc:sldMk cId="3975582151" sldId="288"/>
            <ac:picMk id="28674" creationId="{00000000-0000-0000-0000-000000000000}"/>
          </ac:picMkLst>
        </pc:picChg>
      </pc:sldChg>
      <pc:sldChg chg="addSp delSp modSp modNotes">
        <pc:chgData name="Alexandre" userId="f228d520717a4368" providerId="LiveId" clId="{6DEED6B3-AE30-41A8-AC3B-CA78902D58FE}" dt="2022-06-15T02:31:38.167" v="52"/>
        <pc:sldMkLst>
          <pc:docMk/>
          <pc:sldMk cId="2753056667" sldId="290"/>
        </pc:sldMkLst>
        <pc:graphicFrameChg chg="add mod">
          <ac:chgData name="Alexandre" userId="f228d520717a4368" providerId="LiveId" clId="{6DEED6B3-AE30-41A8-AC3B-CA78902D58FE}" dt="2022-06-15T02:31:38.167" v="52"/>
          <ac:graphicFrameMkLst>
            <pc:docMk/>
            <pc:sldMk cId="2753056667" sldId="290"/>
            <ac:graphicFrameMk id="5" creationId="{A476ABB8-4A73-6CC0-83A7-1055F16F3B2F}"/>
          </ac:graphicFrameMkLst>
        </pc:graphicFrameChg>
        <pc:picChg chg="del">
          <ac:chgData name="Alexandre" userId="f228d520717a4368" providerId="LiveId" clId="{6DEED6B3-AE30-41A8-AC3B-CA78902D58FE}" dt="2022-06-15T02:31:37.702" v="51" actId="478"/>
          <ac:picMkLst>
            <pc:docMk/>
            <pc:sldMk cId="2753056667" sldId="290"/>
            <ac:picMk id="29698" creationId="{00000000-0000-0000-0000-000000000000}"/>
          </ac:picMkLst>
        </pc:picChg>
      </pc:sldChg>
      <pc:sldChg chg="addSp delSp modSp mod modNotes">
        <pc:chgData name="Alexandre" userId="f228d520717a4368" providerId="LiveId" clId="{6DEED6B3-AE30-41A8-AC3B-CA78902D58FE}" dt="2022-06-15T02:37:10.578" v="70" actId="14100"/>
        <pc:sldMkLst>
          <pc:docMk/>
          <pc:sldMk cId="1643231510" sldId="291"/>
        </pc:sldMkLst>
        <pc:graphicFrameChg chg="add del mod">
          <ac:chgData name="Alexandre" userId="f228d520717a4368" providerId="LiveId" clId="{6DEED6B3-AE30-41A8-AC3B-CA78902D58FE}" dt="2022-06-15T02:37:05.226" v="67" actId="478"/>
          <ac:graphicFrameMkLst>
            <pc:docMk/>
            <pc:sldMk cId="1643231510" sldId="291"/>
            <ac:graphicFrameMk id="5" creationId="{58C50CF5-9A43-53E4-E4B2-14FA4B0BB3A2}"/>
          </ac:graphicFrameMkLst>
        </pc:graphicFrameChg>
        <pc:graphicFrameChg chg="add mod">
          <ac:chgData name="Alexandre" userId="f228d520717a4368" providerId="LiveId" clId="{6DEED6B3-AE30-41A8-AC3B-CA78902D58FE}" dt="2022-06-15T02:37:10.578" v="70" actId="14100"/>
          <ac:graphicFrameMkLst>
            <pc:docMk/>
            <pc:sldMk cId="1643231510" sldId="291"/>
            <ac:graphicFrameMk id="6" creationId="{82E90021-A0E0-DE74-2AAD-9071560AC20C}"/>
          </ac:graphicFrameMkLst>
        </pc:graphicFrameChg>
        <pc:picChg chg="del">
          <ac:chgData name="Alexandre" userId="f228d520717a4368" providerId="LiveId" clId="{6DEED6B3-AE30-41A8-AC3B-CA78902D58FE}" dt="2022-06-15T02:33:47.314" v="53" actId="478"/>
          <ac:picMkLst>
            <pc:docMk/>
            <pc:sldMk cId="1643231510" sldId="291"/>
            <ac:picMk id="30722" creationId="{00000000-0000-0000-0000-000000000000}"/>
          </ac:picMkLst>
        </pc:picChg>
      </pc:sldChg>
      <pc:sldChg chg="addSp delSp modSp modNotes">
        <pc:chgData name="Alexandre" userId="f228d520717a4368" providerId="LiveId" clId="{6DEED6B3-AE30-41A8-AC3B-CA78902D58FE}" dt="2022-06-15T02:36:06.535" v="66" actId="14100"/>
        <pc:sldMkLst>
          <pc:docMk/>
          <pc:sldMk cId="3411017497" sldId="292"/>
        </pc:sldMkLst>
        <pc:graphicFrameChg chg="add mod">
          <ac:chgData name="Alexandre" userId="f228d520717a4368" providerId="LiveId" clId="{6DEED6B3-AE30-41A8-AC3B-CA78902D58FE}" dt="2022-06-15T02:36:06.535" v="66" actId="14100"/>
          <ac:graphicFrameMkLst>
            <pc:docMk/>
            <pc:sldMk cId="3411017497" sldId="292"/>
            <ac:graphicFrameMk id="5" creationId="{25937865-77EC-6026-18D1-757A92A6866E}"/>
          </ac:graphicFrameMkLst>
        </pc:graphicFrameChg>
        <pc:picChg chg="del">
          <ac:chgData name="Alexandre" userId="f228d520717a4368" providerId="LiveId" clId="{6DEED6B3-AE30-41A8-AC3B-CA78902D58FE}" dt="2022-06-15T02:36:00.212" v="63" actId="478"/>
          <ac:picMkLst>
            <pc:docMk/>
            <pc:sldMk cId="3411017497" sldId="292"/>
            <ac:picMk id="31746" creationId="{00000000-0000-0000-0000-000000000000}"/>
          </ac:picMkLst>
        </pc:picChg>
      </pc:sldChg>
      <pc:sldChg chg="modNotes">
        <pc:chgData name="Alexandre" userId="f228d520717a4368" providerId="LiveId" clId="{6DEED6B3-AE30-41A8-AC3B-CA78902D58FE}" dt="2022-06-15T02:22:29.962" v="36" actId="20577"/>
        <pc:sldMkLst>
          <pc:docMk/>
          <pc:sldMk cId="922621276" sldId="293"/>
        </pc:sldMkLst>
      </pc:sldChg>
      <pc:sldChg chg="modNotes">
        <pc:chgData name="Alexandre" userId="f228d520717a4368" providerId="LiveId" clId="{6DEED6B3-AE30-41A8-AC3B-CA78902D58FE}" dt="2022-06-15T02:21:07.948" v="27"/>
        <pc:sldMkLst>
          <pc:docMk/>
          <pc:sldMk cId="4056197732" sldId="294"/>
        </pc:sldMkLst>
      </pc:sldChg>
      <pc:sldChg chg="addSp delSp modSp mod modNotes">
        <pc:chgData name="Alexandre" userId="f228d520717a4368" providerId="LiveId" clId="{6DEED6B3-AE30-41A8-AC3B-CA78902D58FE}" dt="2022-06-15T02:49:35.704" v="87" actId="167"/>
        <pc:sldMkLst>
          <pc:docMk/>
          <pc:sldMk cId="3317876271" sldId="295"/>
        </pc:sldMkLst>
        <pc:graphicFrameChg chg="add mod ord">
          <ac:chgData name="Alexandre" userId="f228d520717a4368" providerId="LiveId" clId="{6DEED6B3-AE30-41A8-AC3B-CA78902D58FE}" dt="2022-06-15T02:49:35.704" v="87" actId="167"/>
          <ac:graphicFrameMkLst>
            <pc:docMk/>
            <pc:sldMk cId="3317876271" sldId="295"/>
            <ac:graphicFrameMk id="5" creationId="{A71C5761-3FA2-78DD-8BA3-0B1742366A8F}"/>
          </ac:graphicFrameMkLst>
        </pc:graphicFrameChg>
        <pc:picChg chg="del">
          <ac:chgData name="Alexandre" userId="f228d520717a4368" providerId="LiveId" clId="{6DEED6B3-AE30-41A8-AC3B-CA78902D58FE}" dt="2022-06-15T02:49:30.572" v="85" actId="478"/>
          <ac:picMkLst>
            <pc:docMk/>
            <pc:sldMk cId="3317876271" sldId="295"/>
            <ac:picMk id="34818" creationId="{00000000-0000-0000-0000-000000000000}"/>
          </ac:picMkLst>
        </pc:picChg>
      </pc:sldChg>
      <pc:sldChg chg="delSp modNotes">
        <pc:chgData name="Alexandre" userId="f228d520717a4368" providerId="LiveId" clId="{6DEED6B3-AE30-41A8-AC3B-CA78902D58FE}" dt="2022-06-15T02:37:29.104" v="71" actId="478"/>
        <pc:sldMkLst>
          <pc:docMk/>
          <pc:sldMk cId="1925070243" sldId="296"/>
        </pc:sldMkLst>
        <pc:picChg chg="del">
          <ac:chgData name="Alexandre" userId="f228d520717a4368" providerId="LiveId" clId="{6DEED6B3-AE30-41A8-AC3B-CA78902D58FE}" dt="2022-06-15T02:37:29.104" v="71" actId="478"/>
          <ac:picMkLst>
            <pc:docMk/>
            <pc:sldMk cId="1925070243" sldId="296"/>
            <ac:picMk id="6" creationId="{00000000-0000-0000-0000-000000000000}"/>
          </ac:picMkLst>
        </pc:picChg>
      </pc:sldChg>
      <pc:sldMasterChg chg="modSldLayout">
        <pc:chgData name="Alexandre" userId="f228d520717a4368" providerId="LiveId" clId="{6DEED6B3-AE30-41A8-AC3B-CA78902D58FE}" dt="2022-06-15T02:19:13.817" v="6" actId="478"/>
        <pc:sldMasterMkLst>
          <pc:docMk/>
          <pc:sldMasterMk cId="0" sldId="2147483648"/>
        </pc:sldMasterMkLst>
        <pc:sldLayoutChg chg="delSp mod">
          <pc:chgData name="Alexandre" userId="f228d520717a4368" providerId="LiveId" clId="{6DEED6B3-AE30-41A8-AC3B-CA78902D58FE}" dt="2022-06-15T02:19:03.642" v="1" actId="478"/>
          <pc:sldLayoutMkLst>
            <pc:docMk/>
            <pc:sldMasterMk cId="0" sldId="2147483648"/>
            <pc:sldLayoutMk cId="3547325926" sldId="2147484436"/>
          </pc:sldLayoutMkLst>
          <pc:spChg chg="del">
            <ac:chgData name="Alexandre" userId="f228d520717a4368" providerId="LiveId" clId="{6DEED6B3-AE30-41A8-AC3B-CA78902D58FE}" dt="2022-06-15T02:19:01.552" v="0" actId="478"/>
            <ac:spMkLst>
              <pc:docMk/>
              <pc:sldMasterMk cId="0" sldId="2147483648"/>
              <pc:sldLayoutMk cId="3547325926" sldId="2147484436"/>
              <ac:spMk id="5" creationId="{00000000-0000-0000-0000-000000000000}"/>
            </ac:spMkLst>
          </pc:spChg>
          <pc:picChg chg="del">
            <ac:chgData name="Alexandre" userId="f228d520717a4368" providerId="LiveId" clId="{6DEED6B3-AE30-41A8-AC3B-CA78902D58FE}" dt="2022-06-15T02:19:03.642" v="1" actId="478"/>
            <ac:picMkLst>
              <pc:docMk/>
              <pc:sldMasterMk cId="0" sldId="2147483648"/>
              <pc:sldLayoutMk cId="3547325926" sldId="2147484436"/>
              <ac:picMk id="6" creationId="{00000000-0000-0000-0000-000000000000}"/>
            </ac:picMkLst>
          </pc:picChg>
        </pc:sldLayoutChg>
        <pc:sldLayoutChg chg="delSp mod">
          <pc:chgData name="Alexandre" userId="f228d520717a4368" providerId="LiveId" clId="{6DEED6B3-AE30-41A8-AC3B-CA78902D58FE}" dt="2022-06-15T02:19:08.472" v="3" actId="478"/>
          <pc:sldLayoutMkLst>
            <pc:docMk/>
            <pc:sldMasterMk cId="0" sldId="2147483648"/>
            <pc:sldLayoutMk cId="889942521" sldId="2147484437"/>
          </pc:sldLayoutMkLst>
          <pc:spChg chg="del">
            <ac:chgData name="Alexandre" userId="f228d520717a4368" providerId="LiveId" clId="{6DEED6B3-AE30-41A8-AC3B-CA78902D58FE}" dt="2022-06-15T02:19:08.472" v="3" actId="478"/>
            <ac:spMkLst>
              <pc:docMk/>
              <pc:sldMasterMk cId="0" sldId="2147483648"/>
              <pc:sldLayoutMk cId="889942521" sldId="2147484437"/>
              <ac:spMk id="10" creationId="{00000000-0000-0000-0000-000000000000}"/>
            </ac:spMkLst>
          </pc:spChg>
          <pc:picChg chg="del">
            <ac:chgData name="Alexandre" userId="f228d520717a4368" providerId="LiveId" clId="{6DEED6B3-AE30-41A8-AC3B-CA78902D58FE}" dt="2022-06-15T02:19:07.532" v="2" actId="478"/>
            <ac:picMkLst>
              <pc:docMk/>
              <pc:sldMasterMk cId="0" sldId="2147483648"/>
              <pc:sldLayoutMk cId="889942521" sldId="2147484437"/>
              <ac:picMk id="11" creationId="{00000000-0000-0000-0000-000000000000}"/>
            </ac:picMkLst>
          </pc:picChg>
        </pc:sldLayoutChg>
        <pc:sldLayoutChg chg="delSp mod">
          <pc:chgData name="Alexandre" userId="f228d520717a4368" providerId="LiveId" clId="{6DEED6B3-AE30-41A8-AC3B-CA78902D58FE}" dt="2022-06-15T02:19:11.774" v="5" actId="478"/>
          <pc:sldLayoutMkLst>
            <pc:docMk/>
            <pc:sldMasterMk cId="0" sldId="2147483648"/>
            <pc:sldLayoutMk cId="3738970872" sldId="2147484438"/>
          </pc:sldLayoutMkLst>
          <pc:spChg chg="del">
            <ac:chgData name="Alexandre" userId="f228d520717a4368" providerId="LiveId" clId="{6DEED6B3-AE30-41A8-AC3B-CA78902D58FE}" dt="2022-06-15T02:19:11.774" v="5" actId="478"/>
            <ac:spMkLst>
              <pc:docMk/>
              <pc:sldMasterMk cId="0" sldId="2147483648"/>
              <pc:sldLayoutMk cId="3738970872" sldId="2147484438"/>
              <ac:spMk id="8" creationId="{00000000-0000-0000-0000-000000000000}"/>
            </ac:spMkLst>
          </pc:spChg>
          <pc:picChg chg="del">
            <ac:chgData name="Alexandre" userId="f228d520717a4368" providerId="LiveId" clId="{6DEED6B3-AE30-41A8-AC3B-CA78902D58FE}" dt="2022-06-15T02:19:11.154" v="4" actId="478"/>
            <ac:picMkLst>
              <pc:docMk/>
              <pc:sldMasterMk cId="0" sldId="2147483648"/>
              <pc:sldLayoutMk cId="3738970872" sldId="2147484438"/>
              <ac:picMk id="9" creationId="{00000000-0000-0000-0000-000000000000}"/>
            </ac:picMkLst>
          </pc:picChg>
        </pc:sldLayoutChg>
        <pc:sldLayoutChg chg="delSp">
          <pc:chgData name="Alexandre" userId="f228d520717a4368" providerId="LiveId" clId="{6DEED6B3-AE30-41A8-AC3B-CA78902D58FE}" dt="2022-06-15T02:19:13.817" v="6" actId="478"/>
          <pc:sldLayoutMkLst>
            <pc:docMk/>
            <pc:sldMasterMk cId="0" sldId="2147483648"/>
            <pc:sldLayoutMk cId="713909098" sldId="2147484448"/>
          </pc:sldLayoutMkLst>
          <pc:picChg chg="del">
            <ac:chgData name="Alexandre" userId="f228d520717a4368" providerId="LiveId" clId="{6DEED6B3-AE30-41A8-AC3B-CA78902D58FE}" dt="2022-06-15T02:19:13.817" v="6" actId="478"/>
            <ac:picMkLst>
              <pc:docMk/>
              <pc:sldMasterMk cId="0" sldId="2147483648"/>
              <pc:sldLayoutMk cId="713909098" sldId="2147484448"/>
              <ac:picMk id="6" creationId="{00000000-0000-0000-0000-000000000000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>
              <a:defRPr sz="13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wrap="square" lIns="99040" tIns="49520" rIns="99040" bIns="49520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EA2B3168-7FBE-4F96-B8DC-9BCB0903398C}" type="datetimeFigureOut">
              <a:rPr lang="en-US" altLang="pt-BR"/>
              <a:pPr>
                <a:defRPr/>
              </a:pPr>
              <a:t>6/14/2022</a:t>
            </a:fld>
            <a:endParaRPr lang="pt-BR" alt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>
              <a:defRPr sz="13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wrap="square" lIns="99040" tIns="49520" rIns="99040" bIns="49520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7753E67F-79F1-4A00-85E8-01B8C5BEFBB2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63149168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image1.jpeg>
</file>

<file path=ppt/media/image10.png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wmf>
</file>

<file path=ppt/media/image25.wmf>
</file>

<file path=ppt/media/image26.png>
</file>

<file path=ppt/media/image27.wmf>
</file>

<file path=ppt/media/image28.wmf>
</file>

<file path=ppt/media/image29.png>
</file>

<file path=ppt/media/image3.wmf>
</file>

<file path=ppt/media/image30.wmf>
</file>

<file path=ppt/media/image31.png>
</file>

<file path=ppt/media/image32.png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png>
</file>

<file path=ppt/media/image41.jpg>
</file>

<file path=ppt/media/image42.jpeg>
</file>

<file path=ppt/media/image43.png>
</file>

<file path=ppt/media/image44.pn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5" y="1"/>
            <a:ext cx="3076363" cy="511731"/>
          </a:xfrm>
          <a:prstGeom prst="rect">
            <a:avLst/>
          </a:prstGeom>
        </p:spPr>
        <p:txBody>
          <a:bodyPr vert="horz" wrap="square" lIns="99040" tIns="49520" rIns="99040" bIns="495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7D138EF6-C1FC-49E1-84F4-942692942BE8}" type="datetimeFigureOut">
              <a:rPr lang="pt-BR" altLang="pt-BR"/>
              <a:pPr>
                <a:defRPr/>
              </a:pPr>
              <a:t>14/06/2022</a:t>
            </a:fld>
            <a:endParaRPr lang="pt-BR" alt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0" tIns="49520" rIns="99040" bIns="495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wrap="square" lIns="99040" tIns="49520" rIns="99040" bIns="495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pt-BR" altLang="pt-BR" noProof="0"/>
              <a:t>Clique para editar os estilos do texto mestre</a:t>
            </a:r>
          </a:p>
          <a:p>
            <a:pPr lvl="1"/>
            <a:r>
              <a:rPr lang="pt-BR" altLang="pt-BR" noProof="0"/>
              <a:t>Segundo nível</a:t>
            </a:r>
          </a:p>
          <a:p>
            <a:pPr lvl="2"/>
            <a:r>
              <a:rPr lang="pt-BR" altLang="pt-BR" noProof="0"/>
              <a:t>Terceiro nível</a:t>
            </a:r>
          </a:p>
          <a:p>
            <a:pPr lvl="3"/>
            <a:r>
              <a:rPr lang="pt-BR" altLang="pt-BR" noProof="0"/>
              <a:t>Quarto nível</a:t>
            </a:r>
          </a:p>
          <a:p>
            <a:pPr lvl="4"/>
            <a:r>
              <a:rPr lang="pt-BR" alt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1" y="9721107"/>
            <a:ext cx="3076363" cy="511731"/>
          </a:xfrm>
          <a:prstGeom prst="rect">
            <a:avLst/>
          </a:prstGeom>
        </p:spPr>
        <p:txBody>
          <a:bodyPr vert="horz" lIns="99040" tIns="49520" rIns="99040" bIns="495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5" y="9721107"/>
            <a:ext cx="3076363" cy="511731"/>
          </a:xfrm>
          <a:prstGeom prst="rect">
            <a:avLst/>
          </a:prstGeom>
        </p:spPr>
        <p:txBody>
          <a:bodyPr vert="horz" wrap="square" lIns="99040" tIns="49520" rIns="99040" bIns="495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4DA8EF8-E1BE-4971-BC09-7F5C9FB794A3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4199890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Alexandre.rozante@valid.com.br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431376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Gantt</a:t>
            </a:r>
            <a:r>
              <a:rPr lang="pt-BR" dirty="0"/>
              <a:t>: Visão gráfica das tarefas</a:t>
            </a:r>
          </a:p>
          <a:p>
            <a:endParaRPr lang="pt-BR" dirty="0"/>
          </a:p>
          <a:p>
            <a:r>
              <a:rPr lang="pt-BR" dirty="0"/>
              <a:t>Normalmente, pode ser ocultado. Seu uso é comum somente entre gestores de projetos, e projetos muito complexos, quando se está avaliando caminhos críticos (conjuntos de tarefas que não podem atrasar) e coisas do gênero.</a:t>
            </a:r>
          </a:p>
          <a:p>
            <a:endParaRPr lang="pt-BR" dirty="0"/>
          </a:p>
          <a:p>
            <a:r>
              <a:rPr lang="pt-BR" dirty="0"/>
              <a:t>Outro ponto importante a considerar: As planilhas podem conter outros tipos de coluna, e você pode customizar suas planilhas também. O Smartsheet, inclusive, possui uma galeria de modelos que podem ser utilizados. Isso, entretanto, está além desse treinamento, podendo ser explorado por quem desejar, oportunamente.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10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33224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Sempre que clicamos na aba “Inicial”, temos a visão de nossas pastas e áreas de trabalho customizadas.</a:t>
            </a:r>
          </a:p>
          <a:p>
            <a:r>
              <a:rPr lang="pt-BR" dirty="0"/>
              <a:t>Alguns itens que julgamos importante que memorizem:</a:t>
            </a:r>
          </a:p>
          <a:p>
            <a:r>
              <a:rPr lang="pt-BR" b="1" dirty="0"/>
              <a:t>0 – Modelos</a:t>
            </a:r>
            <a:r>
              <a:rPr lang="pt-BR" b="1" baseline="0" dirty="0"/>
              <a:t> e Relatórios</a:t>
            </a:r>
            <a:r>
              <a:rPr lang="pt-BR" baseline="0" dirty="0"/>
              <a:t>: Essa área contém modelos para facilitar nosso trabalho.</a:t>
            </a:r>
            <a:r>
              <a:rPr lang="pt-BR" dirty="0"/>
              <a:t> </a:t>
            </a:r>
          </a:p>
          <a:p>
            <a:r>
              <a:rPr lang="pt-BR" baseline="0" dirty="0"/>
              <a:t>“</a:t>
            </a:r>
            <a:r>
              <a:rPr lang="pt-BR" u="sng" baseline="0" dirty="0"/>
              <a:t>Minhas atividades</a:t>
            </a:r>
            <a:r>
              <a:rPr lang="pt-BR" baseline="0" dirty="0"/>
              <a:t>” é um relatório que lista todas</a:t>
            </a:r>
            <a:r>
              <a:rPr lang="pt-BR" dirty="0"/>
              <a:t> as suas tarefas, em todos os projetos ativos. Esse relatório deve ser copiado para a pasta “Planilhas” de cada um, e editado, para alterar o usuário padrão, pelo seu.</a:t>
            </a:r>
            <a:endParaRPr lang="pt-BR" baseline="0" dirty="0"/>
          </a:p>
          <a:p>
            <a:r>
              <a:rPr lang="pt-BR" dirty="0"/>
              <a:t>“</a:t>
            </a:r>
            <a:r>
              <a:rPr lang="pt-BR" u="sng" dirty="0"/>
              <a:t>Projeto em branco</a:t>
            </a:r>
            <a:r>
              <a:rPr lang="pt-BR" dirty="0"/>
              <a:t>” é um gabarito para novos planejamentos. Veremos seu uso adiante.</a:t>
            </a:r>
          </a:p>
          <a:p>
            <a:endParaRPr lang="pt-BR" sz="600" dirty="0"/>
          </a:p>
          <a:p>
            <a:r>
              <a:rPr lang="pt-BR" b="1" dirty="0"/>
              <a:t>1 – Projetos Concluídos </a:t>
            </a:r>
            <a:r>
              <a:rPr lang="pt-BR" dirty="0"/>
              <a:t>e </a:t>
            </a:r>
            <a:r>
              <a:rPr lang="pt-BR" b="1" dirty="0"/>
              <a:t>2 – Projetos Cancelados: </a:t>
            </a:r>
            <a:r>
              <a:rPr lang="pt-BR" dirty="0"/>
              <a:t>Essas áreas devem receber todos os projetos concluídos ou cancelados. Esta movimentação tem que ser solicitada aos Administradores, por e-mail, de modo que mantenhamos o Smartsheet performático nas consultas.</a:t>
            </a:r>
          </a:p>
          <a:p>
            <a:endParaRPr lang="pt-BR" sz="600" b="1" dirty="0"/>
          </a:p>
          <a:p>
            <a:r>
              <a:rPr lang="pt-BR" b="1" dirty="0"/>
              <a:t>3 – Cronogramas de Propostas: </a:t>
            </a:r>
            <a:r>
              <a:rPr lang="pt-BR" dirty="0"/>
              <a:t>Essa é uma área de uso exclusivo de Sistemas Operacionais, que nela mantém seus estudos realizados, para estimativas de desenvolvimento relacionadas com as fichas comerciais.</a:t>
            </a:r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b="1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11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8799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melhor forma de aprender a usar uma ferramenta, é usando. </a:t>
            </a:r>
          </a:p>
          <a:p>
            <a:r>
              <a:rPr lang="pt-BR" dirty="0"/>
              <a:t>Criar projetos no Smartsheet, até então, é uma atividade realizada apenas pela área de Sistemas. Mas todos os usuários poderão fazê-lo. Para organização pessoal, necessidades do departamento, etc.</a:t>
            </a:r>
          </a:p>
          <a:p>
            <a:endParaRPr lang="pt-BR" dirty="0"/>
          </a:p>
          <a:p>
            <a:r>
              <a:rPr lang="pt-BR" dirty="0"/>
              <a:t>Clicar na aba “Inicial” e na área de trabalho 0 – Modelos e Relatórios.</a:t>
            </a:r>
          </a:p>
          <a:p>
            <a:r>
              <a:rPr lang="pt-BR" dirty="0"/>
              <a:t>Clicar em “Projeto em branco” e aguardar uns segundos, até este exemplo aparecer,. </a:t>
            </a:r>
            <a:r>
              <a:rPr lang="pt-BR" baseline="0" dirty="0"/>
              <a:t>Clicar no botão “Usar modelo”.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12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7149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Deve-se digitar um nome que permita lembrar</a:t>
            </a:r>
            <a:r>
              <a:rPr lang="pt-BR" baseline="0" dirty="0"/>
              <a:t> facilmente, a finalidade do projeto.</a:t>
            </a:r>
          </a:p>
          <a:p>
            <a:r>
              <a:rPr lang="pt-BR" b="1" baseline="0" dirty="0"/>
              <a:t>E muito importante</a:t>
            </a:r>
            <a:r>
              <a:rPr lang="pt-BR" baseline="0" dirty="0"/>
              <a:t>: Selecionar em que pasta salvar o projeto, na parte de baixo do diálogo. </a:t>
            </a:r>
          </a:p>
          <a:p>
            <a:r>
              <a:rPr lang="pt-BR" b="1" baseline="0" dirty="0"/>
              <a:t>Por padrão, selecionar a pasta “Planilhas”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13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062465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O botão</a:t>
            </a:r>
            <a:r>
              <a:rPr lang="pt-BR" baseline="0" dirty="0"/>
              <a:t> da aba permite muitas coisas, como por exemplo, renomear o projeto, excluir...</a:t>
            </a:r>
          </a:p>
          <a:p>
            <a:endParaRPr lang="pt-BR" dirty="0"/>
          </a:p>
          <a:p>
            <a:r>
              <a:rPr lang="pt-BR" dirty="0"/>
              <a:t>Tanto na parte esquerda da aba com o nome do projeto, quanto pouco abaixo do título de qualquer coluna, aparece um ícone de </a:t>
            </a:r>
            <a:r>
              <a:rPr lang="pt-BR" i="1" dirty="0"/>
              <a:t>seta para baixo</a:t>
            </a:r>
            <a:r>
              <a:rPr lang="pt-BR" dirty="0"/>
              <a:t>, que apresentará uma série de opções. O mesmo acontece, se clicamos com o botão direito do mouse.</a:t>
            </a:r>
          </a:p>
          <a:p>
            <a:r>
              <a:rPr lang="pt-BR" dirty="0"/>
              <a:t>Cada opção é facilmente compreensível, por seu nome, como por exemplo, “Renomear...”, “Salvar como novo...”, “Exportar”, etc.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14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6981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Todo</a:t>
            </a:r>
            <a:r>
              <a:rPr lang="pt-BR" baseline="0" dirty="0"/>
              <a:t> novo projeto tem 6h de trabalho por dia, e os feriados globalmente definidos por padrão.</a:t>
            </a:r>
          </a:p>
          <a:p>
            <a:r>
              <a:rPr lang="pt-BR" baseline="0" dirty="0"/>
              <a:t>Caso necessário, podemos customizar.</a:t>
            </a:r>
          </a:p>
          <a:p>
            <a:endParaRPr lang="pt-BR" dirty="0"/>
          </a:p>
          <a:p>
            <a:r>
              <a:rPr lang="pt-BR" baseline="0" dirty="0"/>
              <a:t>Para isso, clicamos com o botão direito do mouse em qualquer</a:t>
            </a:r>
            <a:r>
              <a:rPr lang="pt-BR" dirty="0"/>
              <a:t> coluna, e selecionamos “Editar configurações de projeto...”</a:t>
            </a:r>
            <a:endParaRPr lang="pt-BR" baseline="0" dirty="0"/>
          </a:p>
          <a:p>
            <a:endParaRPr lang="pt-BR" dirty="0"/>
          </a:p>
          <a:p>
            <a:r>
              <a:rPr lang="pt-BR" dirty="0"/>
              <a:t>Por exemplo, se vamos atuar apenas 2 horas por dia, durante 15 dias, para completar uma tarefa. Alteramos para 2 horas, apenas no projeto, sem afetar os outros projetos.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15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89592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Aqui, um exemplo dos pontos em que clicamos, e campos onde fazemos os ajustes.</a:t>
            </a:r>
          </a:p>
          <a:p>
            <a:endParaRPr lang="pt-BR" baseline="0" dirty="0"/>
          </a:p>
          <a:p>
            <a:r>
              <a:rPr lang="pt-BR" dirty="0"/>
              <a:t>Muito cuidado ao incluir datas de dias não úteis.</a:t>
            </a:r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16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74577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Dando continuidade, agora vamos descrever as tarefas que precisam ser realizadas.</a:t>
            </a:r>
          </a:p>
          <a:p>
            <a:r>
              <a:rPr lang="pt-BR" baseline="0" dirty="0"/>
              <a:t>Fazemos</a:t>
            </a:r>
            <a:r>
              <a:rPr lang="pt-BR" dirty="0"/>
              <a:t> isso digitando a descrição, na coluna “Nome da tarefa”.</a:t>
            </a:r>
          </a:p>
          <a:p>
            <a:r>
              <a:rPr lang="pt-BR" dirty="0"/>
              <a:t>Podemos “agrupar” as tarefas (fases). Isso é simples. Primeiro digitamos o nome da fase, e nas linhas abaixo, descrevemos cada tarefa da fase. Ao final, selecionamos as tarefas da fase (sem a linha do nome da fase) com </a:t>
            </a:r>
            <a:r>
              <a:rPr lang="pt-BR" dirty="0" err="1"/>
              <a:t>Ctrl</a:t>
            </a:r>
            <a:r>
              <a:rPr lang="pt-BR" dirty="0"/>
              <a:t> + clique ou Shift + clique. Em seguida, clicamos </a:t>
            </a:r>
            <a:r>
              <a:rPr lang="pt-BR" dirty="0" err="1"/>
              <a:t>Ctrl+K</a:t>
            </a:r>
            <a:r>
              <a:rPr lang="pt-BR" dirty="0"/>
              <a:t>.</a:t>
            </a:r>
          </a:p>
          <a:p>
            <a:r>
              <a:rPr lang="pt-BR" b="1" dirty="0"/>
              <a:t>Errei! </a:t>
            </a:r>
            <a:r>
              <a:rPr lang="pt-BR" dirty="0"/>
              <a:t>Nada de pânico: Teclando </a:t>
            </a:r>
            <a:r>
              <a:rPr lang="pt-BR" dirty="0" err="1"/>
              <a:t>Ctrl+Z</a:t>
            </a:r>
            <a:r>
              <a:rPr lang="pt-BR" dirty="0"/>
              <a:t>, vamos desfazendo as  últimas ações, passo-a-passo.</a:t>
            </a:r>
          </a:p>
          <a:p>
            <a:endParaRPr lang="pt-BR" dirty="0"/>
          </a:p>
          <a:p>
            <a:r>
              <a:rPr lang="pt-BR" dirty="0"/>
              <a:t>Uma tarefa, muitas vezes precisa que outras tarefas sejam completadas, para que possa ser iniciada. Para configurar isso utilizamos a coluna “Antecessoras”. Simplesmente, digitamos nessa coluna, o número das tarefas que precisam ser concluídas, separados por vírgula.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17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02017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Há uma outra forma de configurar essas regras de dependência. Ao clicar na coluna antecessoras, aparecerá um ícone de lápis. Clicando nesse ícone, abre-se um diálogo onde podemos informar cada tarefa desejada.</a:t>
            </a:r>
          </a:p>
          <a:p>
            <a:endParaRPr lang="pt-BR" dirty="0"/>
          </a:p>
          <a:p>
            <a:r>
              <a:rPr lang="pt-BR" dirty="0"/>
              <a:t>Normalmente, o vínculo é Término a Início (TI), e deixamos “Atraso” em branco. Existem outras possibilidades, mas recomendamos não utilizarem. Caso alguma situação se apresente muito difícil de expressar, solicite apoio da área de Sistemas (Rozante).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18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4486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Podemos vincular qualquer tipo de arquivo, em qualquer linha das planilhas.</a:t>
            </a:r>
          </a:p>
          <a:p>
            <a:endParaRPr lang="pt-BR" dirty="0"/>
          </a:p>
          <a:p>
            <a:r>
              <a:rPr lang="pt-BR" dirty="0"/>
              <a:t>Nos projetos de sistemas, a primeira linha em geral conterá:</a:t>
            </a:r>
          </a:p>
          <a:p>
            <a:pPr marL="171436" indent="-171436">
              <a:buFont typeface="Arial" charset="0"/>
              <a:buChar char="•"/>
            </a:pPr>
            <a:r>
              <a:rPr lang="pt-BR" dirty="0"/>
              <a:t>O e-mail ou documento que gerou o projeto</a:t>
            </a:r>
          </a:p>
          <a:p>
            <a:pPr marL="171436" indent="-171436">
              <a:buFont typeface="Arial" charset="0"/>
              <a:buChar char="•"/>
            </a:pPr>
            <a:r>
              <a:rPr lang="pt-BR" dirty="0"/>
              <a:t>A documentação técnica de TI</a:t>
            </a:r>
          </a:p>
          <a:p>
            <a:endParaRPr lang="pt-BR" dirty="0"/>
          </a:p>
          <a:p>
            <a:r>
              <a:rPr lang="pt-BR" dirty="0"/>
              <a:t>Clicando na coluna que contém um ícone de clips, podemos enviar qualquer anexo desejado. Permitindo assim, que outros possam consultar esses documentos.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19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0201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Por que não planejamos?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3890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Também podemos abrir discussões ou realizar comentários nas linhas de um projeto. Para isso, há uma coluna com um ícone de balão.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20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02017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Ainda, podemos adicionar lembretes nas tarefas. Avisos</a:t>
            </a:r>
            <a:r>
              <a:rPr lang="pt-BR" baseline="0" dirty="0"/>
              <a:t> para você ou qualquer pessoa, não esquecer</a:t>
            </a:r>
            <a:r>
              <a:rPr lang="pt-BR" dirty="0"/>
              <a:t> de um prazo, ou de responder a uma necessidade.</a:t>
            </a:r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21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02017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Podemos também, como um recurso bastante poderoso, vincular células de um projeto com células de outros projetos.</a:t>
            </a:r>
          </a:p>
          <a:p>
            <a:r>
              <a:rPr lang="pt-BR" dirty="0"/>
              <a:t>Particularmente útil, quando falamos de prazos.</a:t>
            </a:r>
          </a:p>
          <a:p>
            <a:r>
              <a:rPr lang="pt-BR" dirty="0"/>
              <a:t>Para isso, clicamos com o botão direito do mouse na célula que queremos vincular, e selecionamos “Vincular a partir da célula em outra planilha...”</a:t>
            </a:r>
            <a:endParaRPr lang="pt-BR" baseline="0" dirty="0"/>
          </a:p>
          <a:p>
            <a:r>
              <a:rPr lang="pt-BR" dirty="0"/>
              <a:t>Se a opção não estiver acessível, é porque não se pode realizar essa vinculação. Por exemplo, a coluna “Data de fim”.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22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10022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 err="1"/>
              <a:t>Ops</a:t>
            </a:r>
            <a:r>
              <a:rPr lang="pt-BR" b="1" dirty="0"/>
              <a:t>!</a:t>
            </a:r>
            <a:r>
              <a:rPr lang="pt-BR" dirty="0"/>
              <a:t> </a:t>
            </a:r>
          </a:p>
          <a:p>
            <a:r>
              <a:rPr lang="pt-BR" dirty="0"/>
              <a:t>Não se pode colocar um vínculo nas</a:t>
            </a:r>
            <a:r>
              <a:rPr lang="pt-BR" baseline="0" dirty="0"/>
              <a:t> colunas de prazo inicial e final, se a tarefa tiver antecessoras definidas.</a:t>
            </a:r>
          </a:p>
          <a:p>
            <a:endParaRPr lang="pt-BR" dirty="0"/>
          </a:p>
          <a:p>
            <a:r>
              <a:rPr lang="pt-BR" baseline="0" dirty="0"/>
              <a:t>Esta</a:t>
            </a:r>
            <a:r>
              <a:rPr lang="pt-BR" dirty="0"/>
              <a:t> é uma pequena limitação do Smartsheet. A coluna de Data de Início de uma tarefa só pode ser vinculada com uma célula de outro projeto, se esta tarefa e suas </a:t>
            </a:r>
            <a:r>
              <a:rPr lang="pt-BR" dirty="0" err="1"/>
              <a:t>tarefas-mãe</a:t>
            </a:r>
            <a:r>
              <a:rPr lang="pt-BR" dirty="0"/>
              <a:t> (fases) não tem Antecessoras.</a:t>
            </a:r>
          </a:p>
          <a:p>
            <a:endParaRPr lang="pt-BR" baseline="0" dirty="0"/>
          </a:p>
          <a:p>
            <a:endParaRPr lang="pt-BR" baseline="0" dirty="0"/>
          </a:p>
          <a:p>
            <a:endParaRPr lang="pt-BR" dirty="0"/>
          </a:p>
          <a:p>
            <a:endParaRPr lang="pt-BR" baseline="0" dirty="0"/>
          </a:p>
          <a:p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23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733161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Agora, vamos entender as abas que ficam na parte inferior da planilha.</a:t>
            </a:r>
          </a:p>
          <a:p>
            <a:endParaRPr lang="pt-BR" dirty="0"/>
          </a:p>
          <a:p>
            <a:r>
              <a:rPr lang="pt-BR" b="1" dirty="0"/>
              <a:t>Compartilhamento</a:t>
            </a:r>
            <a:r>
              <a:rPr lang="pt-BR" dirty="0"/>
              <a:t>: </a:t>
            </a:r>
          </a:p>
          <a:p>
            <a:r>
              <a:rPr lang="pt-BR" dirty="0"/>
              <a:t>Através dessa aba, podemos consultar e editar, com quem estamos compartilhando o projeto.</a:t>
            </a:r>
          </a:p>
          <a:p>
            <a:r>
              <a:rPr lang="pt-BR" baseline="0" dirty="0"/>
              <a:t>Quando</a:t>
            </a:r>
            <a:r>
              <a:rPr lang="pt-BR" dirty="0"/>
              <a:t> criamos um projeto novo, e o salvamos na pasta “Planilhas”, nenhum compartilhamento aparecerá.</a:t>
            </a:r>
          </a:p>
          <a:p>
            <a:r>
              <a:rPr lang="pt-BR" baseline="0" dirty="0"/>
              <a:t>Se</a:t>
            </a:r>
            <a:r>
              <a:rPr lang="pt-BR" dirty="0"/>
              <a:t> movemos esse projeto para uma das áreas de trabalho customizadas, automaticamente o compartilhamos com os colaboradores que acessam aquela área.</a:t>
            </a:r>
          </a:p>
          <a:p>
            <a:r>
              <a:rPr lang="pt-BR" dirty="0"/>
              <a:t>E aqui, devemos ter muita atenção: Se colocarmos um projeto numa área compartilhada, as pessoas não receberão um e-mail avisando. Cabe a nós, notificá-los sobre o projeto. Não assuma que eles sabem do projeto. Comunique!</a:t>
            </a:r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24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37303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Alertas e Lembretes: </a:t>
            </a:r>
          </a:p>
          <a:p>
            <a:r>
              <a:rPr lang="pt-BR" dirty="0"/>
              <a:t>Através dessa opção, podemos ver e alterar, quem será notificado se algo for modificado</a:t>
            </a:r>
            <a:r>
              <a:rPr lang="pt-BR" baseline="0" dirty="0"/>
              <a:t> no projeto.</a:t>
            </a:r>
          </a:p>
          <a:p>
            <a:endParaRPr lang="pt-BR" baseline="0" dirty="0"/>
          </a:p>
          <a:p>
            <a:r>
              <a:rPr lang="pt-BR" dirty="0"/>
              <a:t>Também poderemos ver, os lembretes que foram adicionados pelos participantes, nas diferentes linhas do projeto.</a:t>
            </a:r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25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19528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Anexos:</a:t>
            </a:r>
            <a:r>
              <a:rPr lang="pt-BR" baseline="0" dirty="0"/>
              <a:t> </a:t>
            </a:r>
          </a:p>
          <a:p>
            <a:r>
              <a:rPr lang="pt-BR" baseline="0" dirty="0"/>
              <a:t>Podemos e ver, e opcionalmente editar, anexos que foram acrescentados em qualquer linha do projeto.</a:t>
            </a:r>
          </a:p>
          <a:p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26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045151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Comentários: </a:t>
            </a:r>
          </a:p>
          <a:p>
            <a:r>
              <a:rPr lang="pt-BR" dirty="0"/>
              <a:t>Podemos</a:t>
            </a:r>
            <a:r>
              <a:rPr lang="pt-BR" baseline="0" dirty="0"/>
              <a:t> visualizar e editar, todas as discussões do projeto (comentários de linha).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27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28733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qualquer momento, podemos solicitar que alguém nos atualize sobre o status de uma ou mais tarefas do projeto. Para isso, basta selecionar as linhas desejadas, clicar com o botão direito do mouse, e escolher a opção “Enviar solicitação de atualização...” que aparece no menu.</a:t>
            </a:r>
          </a:p>
          <a:p>
            <a:endParaRPr lang="pt-BR" dirty="0"/>
          </a:p>
          <a:p>
            <a:r>
              <a:rPr lang="pt-BR" dirty="0"/>
              <a:t>Preenchemos o e-mail de quem esperamos resposta e clicamos em “Enviar”. A cobrança fica em status “Pendente”.</a:t>
            </a:r>
          </a:p>
          <a:p>
            <a:endParaRPr lang="pt-BR" dirty="0"/>
          </a:p>
          <a:p>
            <a:r>
              <a:rPr lang="pt-BR" dirty="0"/>
              <a:t>Todas as cobranças que foram realizadas dessa forma aparecerão, clicando nessa aba do projeto.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28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960008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Como vimos, solicitações de atualização podem ser solicitadas.</a:t>
            </a:r>
          </a:p>
          <a:p>
            <a:r>
              <a:rPr lang="pt-BR" dirty="0"/>
              <a:t>Quando ela é gerada, um e-mail é enviado pelo Smartsheet. A forma correta</a:t>
            </a:r>
            <a:r>
              <a:rPr lang="pt-BR" baseline="0" dirty="0"/>
              <a:t> de responder, é clicar no botão “Abrir formulário de atualização” e preencher os dados...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29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2038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Disponível, porque é acessado via browser, de qualquer lugar. Computador, </a:t>
            </a:r>
            <a:r>
              <a:rPr lang="pt-BR" dirty="0" err="1"/>
              <a:t>tablet</a:t>
            </a:r>
            <a:r>
              <a:rPr lang="pt-BR" dirty="0"/>
              <a:t>, smartphone.</a:t>
            </a:r>
          </a:p>
          <a:p>
            <a:r>
              <a:rPr lang="pt-BR" dirty="0"/>
              <a:t>Segura porque os dados são criptografados,, e armazenados em datacenters distribuídos.</a:t>
            </a:r>
          </a:p>
          <a:p>
            <a:r>
              <a:rPr lang="pt-BR" b="1" dirty="0"/>
              <a:t>Distribuir informações de forma melhor</a:t>
            </a:r>
            <a:r>
              <a:rPr lang="pt-BR" dirty="0"/>
              <a:t>: Qualquer um pode acessar, quando precisar, em ter que ficar ligando ou pedindo por e-mail.</a:t>
            </a:r>
          </a:p>
          <a:p>
            <a:r>
              <a:rPr lang="pt-BR" b="1" dirty="0"/>
              <a:t>Facilitar a comunicação</a:t>
            </a:r>
            <a:r>
              <a:rPr lang="pt-BR" dirty="0"/>
              <a:t>: À medida que todos adotam e passar a atualizar, quem precisa da informação só precisa consultar, num lugar único.</a:t>
            </a:r>
          </a:p>
          <a:p>
            <a:r>
              <a:rPr lang="pt-BR" b="1" dirty="0"/>
              <a:t>Antecipar problemas</a:t>
            </a:r>
            <a:r>
              <a:rPr lang="pt-BR" dirty="0"/>
              <a:t>: Seja por alertas, ou  consultando o que temos que fazer, diminui o risco de esquecimentos.</a:t>
            </a:r>
          </a:p>
          <a:p>
            <a:r>
              <a:rPr lang="pt-BR" dirty="0"/>
              <a:t>Gastando menos tempo para enviar e-mails, atender ligações, podemos produzir mais.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44219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30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28889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Solicitação de atualização respondida:</a:t>
            </a:r>
            <a:r>
              <a:rPr lang="pt-BR" baseline="0" dirty="0"/>
              <a:t> Notar o status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31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60606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Formulários Web: </a:t>
            </a:r>
          </a:p>
          <a:p>
            <a:r>
              <a:rPr lang="pt-BR" dirty="0"/>
              <a:t>Este item está fora desse escopo de treinamento</a:t>
            </a:r>
          </a:p>
          <a:p>
            <a:endParaRPr lang="pt-BR" dirty="0"/>
          </a:p>
          <a:p>
            <a:r>
              <a:rPr lang="pt-BR" dirty="0"/>
              <a:t>Permite</a:t>
            </a:r>
            <a:r>
              <a:rPr lang="pt-BR" baseline="0" dirty="0"/>
              <a:t> definir formulários para facilitar o preenchimento de informações por usuários. </a:t>
            </a:r>
          </a:p>
          <a:p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32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134629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Publicar:</a:t>
            </a:r>
            <a:r>
              <a:rPr lang="pt-BR" dirty="0"/>
              <a:t> </a:t>
            </a:r>
          </a:p>
          <a:p>
            <a:r>
              <a:rPr lang="pt-BR" dirty="0"/>
              <a:t>Publicar significa informar aos outros que o projeto foi criado.</a:t>
            </a:r>
          </a:p>
          <a:p>
            <a:r>
              <a:rPr lang="pt-BR" dirty="0"/>
              <a:t>Pode-se exportar apenas para leitura, ou para ser editado. Vários envios podem ser feitos, com uma dessas opções, para grupos de pessoas diferentes.</a:t>
            </a:r>
          </a:p>
          <a:p>
            <a:r>
              <a:rPr lang="pt-BR" dirty="0"/>
              <a:t>Quando um projeto só envolve pessoas da Empresa que têm acesso ao Smartsheet, esse procedimento não é necessário. Deve-se, como vimos, mover o projeto para a área de trabalho adequada, e comunicar as pessoas (por reunião de abertura, e-mail, </a:t>
            </a:r>
            <a:r>
              <a:rPr lang="pt-BR" dirty="0" err="1"/>
              <a:t>etc</a:t>
            </a:r>
            <a:r>
              <a:rPr lang="pt-BR" dirty="0"/>
              <a:t>).</a:t>
            </a:r>
          </a:p>
          <a:p>
            <a:r>
              <a:rPr lang="pt-BR" dirty="0"/>
              <a:t>Mas, para envolvidos de outras empresas, ou que não usam o Smartsheet, precisamos publicar.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33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34931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selecionar se será apenas leitura ou edição, um novo diálogo aparece.</a:t>
            </a:r>
          </a:p>
          <a:p>
            <a:endParaRPr lang="pt-BR" dirty="0"/>
          </a:p>
          <a:p>
            <a:r>
              <a:rPr lang="pt-BR" dirty="0"/>
              <a:t>Muito importante configurar corretamente “Controle</a:t>
            </a:r>
            <a:r>
              <a:rPr lang="pt-BR" baseline="0" dirty="0"/>
              <a:t> de acesso”, para manter projetos internos inacessíveis para terceiros.</a:t>
            </a:r>
          </a:p>
          <a:p>
            <a:endParaRPr lang="pt-BR" baseline="0" dirty="0"/>
          </a:p>
          <a:p>
            <a:r>
              <a:rPr lang="pt-BR" baseline="0" dirty="0"/>
              <a:t>Idealmente, ocultar barra de ferramentas, ao compartilhar para quem só deve visualizar o projeto.</a:t>
            </a:r>
          </a:p>
          <a:p>
            <a:endParaRPr lang="pt-BR" baseline="0" dirty="0"/>
          </a:p>
          <a:p>
            <a:r>
              <a:rPr lang="pt-BR" dirty="0"/>
              <a:t>Deve-se copiar e colar o link, e enviar para terceiros por e-mail, descrevendo adequadamente o que significa.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baseline="0" dirty="0"/>
          </a:p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34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498385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Para auxiliar na gestão dos projetos, na área de trabalho Empresa – IE podemos localizar um relatório denominado “Resumo geral de atividades”.</a:t>
            </a:r>
          </a:p>
          <a:p>
            <a:r>
              <a:rPr lang="pt-BR" dirty="0"/>
              <a:t>Este relatório apresentará todas as atividades, de todos os projetos, que estão em andamento e ainda não concluídas.</a:t>
            </a:r>
          </a:p>
          <a:p>
            <a:r>
              <a:rPr lang="pt-BR" dirty="0"/>
              <a:t>Evita-se assim, a necessidade de consultar projeto a projeto.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35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613534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Muito importante lembrar:</a:t>
            </a:r>
          </a:p>
          <a:p>
            <a:endParaRPr lang="pt-BR" dirty="0"/>
          </a:p>
          <a:p>
            <a:r>
              <a:rPr lang="pt-BR" dirty="0"/>
              <a:t>As colunas  podem ser filtradas, mas isso não é recomendável, porque vários podem utilizar esse relatório ao mesmo tempo, e filtros aplicados por uns, afetarão os resultados para outros.</a:t>
            </a:r>
          </a:p>
          <a:p>
            <a:endParaRPr lang="pt-BR" dirty="0"/>
          </a:p>
          <a:p>
            <a:r>
              <a:rPr lang="pt-BR" dirty="0"/>
              <a:t>Recomendamos que, após abrir o relatório, faça uma exportação para Excel, e trabalhe com filtros lá.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36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750950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Lembrando, que essa capacidade de exportação existe para todos os projetos. E não apenas exportação para Excel, como também para outros formatos.</a:t>
            </a:r>
            <a:endParaRPr lang="pt-BR" baseline="0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37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255835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Relembrando:  </a:t>
            </a:r>
          </a:p>
          <a:p>
            <a:endParaRPr lang="pt-BR" dirty="0"/>
          </a:p>
          <a:p>
            <a:r>
              <a:rPr lang="pt-BR" dirty="0"/>
              <a:t>Todo projeto concluído</a:t>
            </a:r>
            <a:r>
              <a:rPr lang="pt-BR" baseline="0" dirty="0"/>
              <a:t> ou cancelado deve ser movido para a área de trabalho adequada. </a:t>
            </a:r>
            <a:r>
              <a:rPr lang="pt-BR" dirty="0"/>
              <a:t>Se isso não ocorrer, o Smartsheet vai começar a ficar lento. Principalmente no Relatório de Resumo Geral.</a:t>
            </a:r>
          </a:p>
          <a:p>
            <a:r>
              <a:rPr lang="pt-BR" dirty="0"/>
              <a:t>Se você souber de um projeto concluído ou cancelado, e não souber ou não tiver acesso para realizar essa movimentação, solicite o processo para os administradores (Rozante).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38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45338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É muito importante que todos tenhamos consciência  desses pontos: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Gerente de Projeto </a:t>
            </a:r>
            <a:r>
              <a:rPr lang="pt-BR" u="sng" dirty="0"/>
              <a:t>não é um cargo</a:t>
            </a:r>
            <a:r>
              <a:rPr lang="pt-BR" dirty="0"/>
              <a:t>. É uma atribuição, e diversos de nós poderão recebê-la, segundo nossos superiores.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O cronograma de projeto </a:t>
            </a:r>
            <a:r>
              <a:rPr lang="pt-BR" u="sng" dirty="0"/>
              <a:t>tem que ser comunicado  a todos os envolvidos</a:t>
            </a:r>
            <a:r>
              <a:rPr lang="pt-BR" dirty="0"/>
              <a:t>, antes do início efetivo do projeto.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Cada participante tem a </a:t>
            </a:r>
            <a:r>
              <a:rPr lang="pt-BR" u="sng" dirty="0"/>
              <a:t>responsabilidade</a:t>
            </a:r>
            <a:r>
              <a:rPr lang="pt-BR" dirty="0"/>
              <a:t> de estudar o projeto, entender sua participação, e os requisitos e prazos que devem ser cumpridos.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Cada participante </a:t>
            </a:r>
            <a:r>
              <a:rPr lang="pt-BR" u="sng" dirty="0"/>
              <a:t>tem que formalizar seu aceite</a:t>
            </a:r>
            <a:r>
              <a:rPr lang="pt-BR" dirty="0"/>
              <a:t>  ao projeto para o Gerente do Projeto, ou, em caso de discordância, procurá-lo para propor alternativas, ajustes e o que for necessário para viabilizar o projeto, naquilo que lhe compete.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Caso um participante não se manifeste, após receber um projeto em que foi incluído, o Gerente </a:t>
            </a:r>
            <a:r>
              <a:rPr lang="pt-BR" u="sng" dirty="0"/>
              <a:t>assumirá que houve aceite sem ressalvas</a:t>
            </a:r>
            <a:r>
              <a:rPr lang="pt-BR" dirty="0"/>
              <a:t>, e estará no direito de realizar as cobranças  pertinentes.</a:t>
            </a:r>
          </a:p>
          <a:p>
            <a:pPr marL="171450" indent="-171450">
              <a:buFont typeface="Arial" charset="0"/>
              <a:buChar char="•"/>
            </a:pPr>
            <a:r>
              <a:rPr lang="pt-BR" dirty="0"/>
              <a:t>É responsabilidade de cada participante, </a:t>
            </a:r>
            <a:r>
              <a:rPr lang="pt-BR" u="sng" dirty="0"/>
              <a:t>atualizar o status de suas tarefas</a:t>
            </a:r>
            <a:r>
              <a:rPr lang="pt-BR" dirty="0"/>
              <a:t> no sistema Smartsheet, de acordo com o andamento (% concluído), e até a data de término da tarefa.</a:t>
            </a:r>
          </a:p>
          <a:p>
            <a:pPr marL="171450" indent="-171450">
              <a:buFont typeface="Arial" charset="0"/>
              <a:buChar char="•"/>
            </a:pPr>
            <a:r>
              <a:rPr lang="pt-BR" u="sng" dirty="0"/>
              <a:t>Riscos de atraso</a:t>
            </a:r>
            <a:r>
              <a:rPr lang="pt-BR" dirty="0"/>
              <a:t> devem ser comunicados </a:t>
            </a:r>
            <a:r>
              <a:rPr lang="pt-BR" u="sng" dirty="0"/>
              <a:t>pelo responsável ao Gerente do Projeto</a:t>
            </a:r>
            <a:r>
              <a:rPr lang="pt-BR" dirty="0"/>
              <a:t> o mais brevemente possível, para que ações possam ser tomadas, no sentido de minimizar impactos.</a:t>
            </a:r>
          </a:p>
          <a:p>
            <a:pPr marL="171450" indent="-171450">
              <a:buFont typeface="Arial" charset="0"/>
              <a:buChar char="•"/>
            </a:pPr>
            <a:r>
              <a:rPr lang="pt-BR" u="sng" dirty="0"/>
              <a:t>Conflitos  devem ser sanados de forma serena</a:t>
            </a:r>
            <a:r>
              <a:rPr lang="pt-BR" dirty="0"/>
              <a:t>, buscando apoio dos superiores, quando os envolvidos não conseguirem uma solução de consenso. </a:t>
            </a:r>
          </a:p>
          <a:p>
            <a:pPr marL="171450" indent="-171450">
              <a:buFont typeface="Arial" charset="0"/>
              <a:buChar char="•"/>
            </a:pPr>
            <a:r>
              <a:rPr lang="pt-BR" b="1" dirty="0"/>
              <a:t>Recomendamos leitura do procedimento P11.068 para maiores informações.</a:t>
            </a:r>
          </a:p>
        </p:txBody>
      </p:sp>
      <p:sp>
        <p:nvSpPr>
          <p:cNvPr id="4" name="Espaço Reservado para Cabeçalho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39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7643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Quando acessamos p Smartsheet, somos direcionados para a tela de login.</a:t>
            </a:r>
          </a:p>
          <a:p>
            <a:endParaRPr lang="pt-BR" dirty="0"/>
          </a:p>
          <a:p>
            <a:r>
              <a:rPr lang="pt-BR" dirty="0"/>
              <a:t>O primeiro passo, para utilizar o sistema, é ser um usuário cadastrado. Quem realiza esse cadastro são os Administradores. Atualmente, Alexandre Rozante, Maurício Contardi ou Francisco Sampaio.</a:t>
            </a:r>
          </a:p>
          <a:p>
            <a:r>
              <a:rPr lang="pt-BR" dirty="0"/>
              <a:t>Deve-se solicitar o cadastramento, enviando um e-mail para esse grupo, informando o nome completo e e-mail do(s) usuário(s) a criar.</a:t>
            </a:r>
          </a:p>
          <a:p>
            <a:r>
              <a:rPr lang="pt-BR" dirty="0">
                <a:hlinkClick r:id="rId3"/>
              </a:rPr>
              <a:t>alexandre.rozante@empresa.com.br</a:t>
            </a:r>
            <a:endParaRPr lang="pt-BR" dirty="0"/>
          </a:p>
          <a:p>
            <a:endParaRPr lang="pt-BR" dirty="0"/>
          </a:p>
          <a:p>
            <a:r>
              <a:rPr lang="pt-BR" dirty="0"/>
              <a:t>Podemos solicitar a participação de terceiros nos projetos criados. Por exemplo, colaboradores de clientes, fornecedores, etc. Estas pessoas não precisam ser previamente cadastradas. Como veremos adiante, elas receberão um e-mail de convite para participar do projeto. Sempre que clicarem no link do e-mail, serão encaminhados diretamente ao projeto.</a:t>
            </a:r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4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375880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40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3808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À esquerda, o acesso rápido “Favoritos”, que cada um pode customizar.</a:t>
            </a:r>
          </a:p>
          <a:p>
            <a:endParaRPr lang="pt-BR" sz="800" dirty="0"/>
          </a:p>
          <a:p>
            <a:r>
              <a:rPr lang="pt-BR" dirty="0"/>
              <a:t>O </a:t>
            </a:r>
            <a:r>
              <a:rPr lang="pt-BR" dirty="0" err="1"/>
              <a:t>ítem</a:t>
            </a:r>
            <a:r>
              <a:rPr lang="pt-BR" dirty="0"/>
              <a:t> </a:t>
            </a:r>
            <a:r>
              <a:rPr lang="pt-BR" b="1" dirty="0" err="1"/>
              <a:t>Sights</a:t>
            </a:r>
            <a:r>
              <a:rPr lang="pt-BR" dirty="0"/>
              <a:t>, por enquanto não utilizaremos.</a:t>
            </a:r>
          </a:p>
          <a:p>
            <a:endParaRPr lang="pt-BR" sz="800" dirty="0"/>
          </a:p>
          <a:p>
            <a:r>
              <a:rPr lang="pt-BR" dirty="0"/>
              <a:t>A pasta </a:t>
            </a:r>
            <a:r>
              <a:rPr lang="pt-BR" b="1" dirty="0"/>
              <a:t>Planilhas é</a:t>
            </a:r>
            <a:r>
              <a:rPr lang="pt-BR" dirty="0"/>
              <a:t> onde devemos salvar nossos projetos particulares e “rascunhos” de projetos que depois iremos compartilhar.</a:t>
            </a:r>
          </a:p>
          <a:p>
            <a:endParaRPr lang="pt-BR" sz="800" b="1" dirty="0"/>
          </a:p>
          <a:p>
            <a:r>
              <a:rPr lang="pt-BR" b="1" dirty="0"/>
              <a:t>Áreas de trabalho</a:t>
            </a:r>
            <a:r>
              <a:rPr lang="pt-BR" dirty="0"/>
              <a:t>: Pastas com compartilhamento predefinido. Elas possuem Cores e logo customizáveis.</a:t>
            </a:r>
          </a:p>
          <a:p>
            <a:r>
              <a:rPr lang="pt-BR" dirty="0"/>
              <a:t>Facilitam a organização e distribuição para públicos determinados (projetos só da gestão, projetos só de sistemas, projetos de toda BU, </a:t>
            </a:r>
            <a:r>
              <a:rPr lang="pt-BR" dirty="0" err="1"/>
              <a:t>etc</a:t>
            </a:r>
            <a:r>
              <a:rPr lang="pt-BR" dirty="0"/>
              <a:t>).</a:t>
            </a:r>
          </a:p>
          <a:p>
            <a:r>
              <a:rPr lang="pt-BR" dirty="0"/>
              <a:t>Quem cria essas áreas são os Administradores do sistema. Em caso de necessidade, solicitar por e-mail, informando todos os detalhes pertinentes.</a:t>
            </a:r>
          </a:p>
          <a:p>
            <a:endParaRPr lang="pt-BR" sz="800" b="1" dirty="0"/>
          </a:p>
          <a:p>
            <a:r>
              <a:rPr lang="pt-BR" b="1" dirty="0"/>
              <a:t>Exibições de recursos: </a:t>
            </a:r>
            <a:r>
              <a:rPr lang="pt-BR" dirty="0"/>
              <a:t>Permite visualizar a alocação das pessoas em cada dia útil.</a:t>
            </a:r>
          </a:p>
          <a:p>
            <a:endParaRPr lang="pt-BR" sz="800" b="1" dirty="0"/>
          </a:p>
          <a:p>
            <a:r>
              <a:rPr lang="pt-BR" b="1" dirty="0"/>
              <a:t>Relatórios:</a:t>
            </a:r>
            <a:r>
              <a:rPr lang="pt-BR" dirty="0"/>
              <a:t> Automação de extração de informações. Normalmente são criados pelos Administradores também. 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5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43098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Gerenciamento de usuários:</a:t>
            </a:r>
          </a:p>
          <a:p>
            <a:r>
              <a:rPr lang="pt-BR" b="1" dirty="0"/>
              <a:t>Admin do Sistema</a:t>
            </a:r>
            <a:r>
              <a:rPr lang="pt-BR" dirty="0"/>
              <a:t>: Pessoas que configuração a ferramenta para todos.</a:t>
            </a:r>
          </a:p>
          <a:p>
            <a:r>
              <a:rPr lang="pt-BR" b="1" dirty="0"/>
              <a:t>Admin de Grupo</a:t>
            </a:r>
            <a:r>
              <a:rPr lang="pt-BR" dirty="0"/>
              <a:t>: Podem criar e configurar grupos de usuários. </a:t>
            </a:r>
          </a:p>
          <a:p>
            <a:r>
              <a:rPr lang="pt-BR" dirty="0"/>
              <a:t>Atualmente, também são os </a:t>
            </a:r>
            <a:r>
              <a:rPr lang="pt-BR" dirty="0" err="1"/>
              <a:t>Admins</a:t>
            </a:r>
            <a:r>
              <a:rPr lang="pt-BR" dirty="0"/>
              <a:t>.</a:t>
            </a:r>
          </a:p>
          <a:p>
            <a:r>
              <a:rPr lang="pt-BR" b="1" dirty="0"/>
              <a:t>Usuários licenciados</a:t>
            </a:r>
            <a:r>
              <a:rPr lang="pt-BR" dirty="0"/>
              <a:t>: Podem criar suas próprias planilhas.</a:t>
            </a:r>
          </a:p>
          <a:p>
            <a:r>
              <a:rPr lang="pt-BR" b="1" dirty="0"/>
              <a:t>Visualizadores de recursos</a:t>
            </a:r>
            <a:r>
              <a:rPr lang="pt-BR" dirty="0"/>
              <a:t>: Podem visualizar a alocação das pessoas nos dias.</a:t>
            </a:r>
          </a:p>
          <a:p>
            <a:r>
              <a:rPr lang="pt-BR" b="1" dirty="0"/>
              <a:t>Usuários não licenciados</a:t>
            </a:r>
            <a:r>
              <a:rPr lang="pt-BR" dirty="0"/>
              <a:t>: Podem ver e editar planilhas compartilhadas com eles, mas não podem criar planilhas próprias.</a:t>
            </a:r>
          </a:p>
          <a:p>
            <a:endParaRPr lang="pt-BR" dirty="0"/>
          </a:p>
          <a:p>
            <a:r>
              <a:rPr lang="pt-BR" dirty="0"/>
              <a:t>Devido o número de licenças disponíveis (30), estão sendo licenciados, os usuários de nível de Coordenador para cima.</a:t>
            </a:r>
          </a:p>
          <a:p>
            <a:r>
              <a:rPr lang="pt-BR" dirty="0"/>
              <a:t>Caso alguém de um time necessite montar um projeto, este solicita ao coordenador que crie e compartilhe com ele, com direitos de edição. A partir desse momento, o colaborador poderá editar o projeto como desejar.</a:t>
            </a:r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6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9170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Grupos de usuário facilitam o compartilhamento de projetos para grupos de pessoas específicos. Os nomes dos grupos são claros.</a:t>
            </a:r>
          </a:p>
          <a:p>
            <a:r>
              <a:rPr lang="pt-BR" dirty="0"/>
              <a:t>Novos grupos poderão ser criados no futuro. Para tanto, solicitar aos administradores.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7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4203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Aqui os administradores configuram dias úteis e quantidade de horas de trabalho por dia.</a:t>
            </a:r>
          </a:p>
          <a:p>
            <a:endParaRPr lang="pt-BR" dirty="0"/>
          </a:p>
          <a:p>
            <a:r>
              <a:rPr lang="pt-BR" dirty="0"/>
              <a:t>Também aqui, configuram os feriados e outros dias não-úteis do ano, para que não sejam alocadas tarefas nesses dias, nos projetos.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8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6834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Esta é a visão, quando abrimos um projeto qualquer.</a:t>
            </a:r>
          </a:p>
          <a:p>
            <a:r>
              <a:rPr lang="pt-BR" dirty="0"/>
              <a:t>Notar</a:t>
            </a:r>
            <a:r>
              <a:rPr lang="pt-BR" baseline="0" dirty="0"/>
              <a:t> que várias planilhas podem ficar abertas, em abas. À direita, temos os botões de comando.</a:t>
            </a:r>
          </a:p>
          <a:p>
            <a:r>
              <a:rPr lang="pt-BR" baseline="0" dirty="0"/>
              <a:t>Na parte principal, o cronograma, que pode</a:t>
            </a:r>
            <a:r>
              <a:rPr lang="pt-BR" dirty="0"/>
              <a:t> possuir diferentes colunas.</a:t>
            </a:r>
            <a:r>
              <a:rPr lang="pt-BR" baseline="0" dirty="0"/>
              <a:t> Por padrão, serão apresentadas: Id da tarefa, Anexos, Comentários, Alertas, Status (</a:t>
            </a:r>
            <a:r>
              <a:rPr lang="pt-BR" i="1" baseline="0" dirty="0"/>
              <a:t>vermelho, amarelo, verde claro, verde escuro</a:t>
            </a:r>
            <a:r>
              <a:rPr lang="pt-BR" baseline="0" dirty="0"/>
              <a:t>), Antecessoras, Nome da tarefa, Duração, Data de Início, Data de Fim, % concluído, Empresa, Atribuído à, Comentários e gráfico </a:t>
            </a:r>
            <a:r>
              <a:rPr lang="pt-BR" baseline="0" dirty="0" err="1"/>
              <a:t>Gantt</a:t>
            </a:r>
            <a:r>
              <a:rPr lang="pt-BR" baseline="0" dirty="0"/>
              <a:t>.</a:t>
            </a:r>
          </a:p>
          <a:p>
            <a:r>
              <a:rPr lang="pt-BR" baseline="0" dirty="0"/>
              <a:t>Na parte inferior, temos mais abas: </a:t>
            </a:r>
          </a:p>
          <a:p>
            <a:r>
              <a:rPr lang="pt-BR" baseline="0" dirty="0"/>
              <a:t>Compartilhamento, Alertas, Anexos, Comentários, Solicitações de Atualização, Formulários, Publicar</a:t>
            </a:r>
          </a:p>
          <a:p>
            <a:endParaRPr lang="pt-BR" dirty="0"/>
          </a:p>
          <a:p>
            <a:r>
              <a:rPr lang="pt-BR" dirty="0"/>
              <a:t>É interessante notar, que se editarmos um projeto qualquer, e ficarmos um bom tempo sem alterar, o Smartsheet apresentará na parte superior, um importante aviso: Alerta de muito tempo sem salvar  (Tecle </a:t>
            </a:r>
            <a:r>
              <a:rPr lang="pt-BR" dirty="0" err="1"/>
              <a:t>Ctrl+S</a:t>
            </a:r>
            <a:r>
              <a:rPr lang="pt-BR" dirty="0"/>
              <a:t> para salvar rapidamente).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r>
              <a:rPr lang="pt-BR" dirty="0"/>
              <a:t>_______________________________________________________________________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DA8EF8-E1BE-4971-BC09-7F5C9FB794A3}" type="slidenum">
              <a:rPr lang="pt-BR" altLang="pt-BR" smtClean="0"/>
              <a:pPr>
                <a:defRPr/>
              </a:pPr>
              <a:t>9</a:t>
            </a:fld>
            <a:endParaRPr lang="pt-BR" altLang="pt-BR"/>
          </a:p>
        </p:txBody>
      </p:sp>
      <p:sp>
        <p:nvSpPr>
          <p:cNvPr id="5" name="Espaço Reservado para Cabeçalho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r>
              <a:rPr lang="pt-BR" dirty="0"/>
              <a:t>Empresa - Treinamento em </a:t>
            </a:r>
            <a:r>
              <a:rPr lang="pt-BR" dirty="0" err="1"/>
              <a:t>Smartsheet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2759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65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 userDrawn="1"/>
        </p:nvSpPr>
        <p:spPr>
          <a:xfrm>
            <a:off x="0" y="6642100"/>
            <a:ext cx="9144000" cy="215900"/>
          </a:xfrm>
          <a:prstGeom prst="rect">
            <a:avLst/>
          </a:prstGeom>
          <a:solidFill>
            <a:srgbClr val="3D33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200">
              <a:solidFill>
                <a:srgbClr val="FFFFFF"/>
              </a:solidFill>
              <a:ea typeface="ＭＳ Ｐゴシック" charset="0"/>
              <a:cs typeface="Calibri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0"/>
          </p:nvPr>
        </p:nvSpPr>
        <p:spPr>
          <a:xfrm>
            <a:off x="628650" y="1989138"/>
            <a:ext cx="3943350" cy="2160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25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/>
          </p:cNvGrpSpPr>
          <p:nvPr userDrawn="1"/>
        </p:nvGrpSpPr>
        <p:grpSpPr bwMode="auto">
          <a:xfrm>
            <a:off x="1116000" y="3573000"/>
            <a:ext cx="7272000" cy="889000"/>
            <a:chOff x="6105172" y="5638800"/>
            <a:chExt cx="3038828" cy="888999"/>
          </a:xfrm>
          <a:solidFill>
            <a:srgbClr val="836E2C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4" name="Parallelogram 4"/>
            <p:cNvSpPr/>
            <p:nvPr/>
          </p:nvSpPr>
          <p:spPr>
            <a:xfrm flipH="1">
              <a:off x="6105172" y="5638800"/>
              <a:ext cx="2419631" cy="888999"/>
            </a:xfrm>
            <a:prstGeom prst="parallelogram">
              <a:avLst>
                <a:gd name="adj" fmla="val 50058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" name="Rectangle 5"/>
            <p:cNvSpPr/>
            <p:nvPr/>
          </p:nvSpPr>
          <p:spPr>
            <a:xfrm>
              <a:off x="6562425" y="5638800"/>
              <a:ext cx="2581575" cy="88899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pt-BR"/>
            </a:p>
          </p:txBody>
        </p:sp>
      </p:grpSp>
      <p:grpSp>
        <p:nvGrpSpPr>
          <p:cNvPr id="6" name="Group 4"/>
          <p:cNvGrpSpPr>
            <a:grpSpLocks/>
          </p:cNvGrpSpPr>
          <p:nvPr userDrawn="1"/>
        </p:nvGrpSpPr>
        <p:grpSpPr bwMode="auto">
          <a:xfrm>
            <a:off x="972000" y="2709000"/>
            <a:ext cx="8172000" cy="1440000"/>
            <a:chOff x="6105172" y="5638800"/>
            <a:chExt cx="3038828" cy="888999"/>
          </a:xfrm>
          <a:solidFill>
            <a:srgbClr val="3D3315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7" name="Parallelogram 4"/>
            <p:cNvSpPr/>
            <p:nvPr/>
          </p:nvSpPr>
          <p:spPr>
            <a:xfrm flipH="1">
              <a:off x="6105172" y="5638800"/>
              <a:ext cx="2419631" cy="888999"/>
            </a:xfrm>
            <a:prstGeom prst="parallelogram">
              <a:avLst>
                <a:gd name="adj" fmla="val 50058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Rectangle 5"/>
            <p:cNvSpPr/>
            <p:nvPr/>
          </p:nvSpPr>
          <p:spPr>
            <a:xfrm>
              <a:off x="6562425" y="5638800"/>
              <a:ext cx="2581575" cy="888999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pt-BR"/>
            </a:p>
          </p:txBody>
        </p:sp>
      </p:grpSp>
      <p:sp>
        <p:nvSpPr>
          <p:cNvPr id="9" name="Rectangle 3"/>
          <p:cNvSpPr/>
          <p:nvPr userDrawn="1"/>
        </p:nvSpPr>
        <p:spPr>
          <a:xfrm>
            <a:off x="0" y="6642100"/>
            <a:ext cx="9144000" cy="215900"/>
          </a:xfrm>
          <a:prstGeom prst="rect">
            <a:avLst/>
          </a:prstGeom>
          <a:solidFill>
            <a:srgbClr val="3D33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200">
              <a:solidFill>
                <a:srgbClr val="FFFFFF"/>
              </a:solidFill>
              <a:ea typeface="ＭＳ Ｐゴシック" charset="0"/>
              <a:cs typeface="Calibri"/>
            </a:endParaRPr>
          </a:p>
        </p:txBody>
      </p:sp>
      <p:sp>
        <p:nvSpPr>
          <p:cNvPr id="15" name="Espaço Reservado para Conteúdo 14"/>
          <p:cNvSpPr>
            <a:spLocks noGrp="1"/>
          </p:cNvSpPr>
          <p:nvPr>
            <p:ph sz="quarter" idx="10"/>
          </p:nvPr>
        </p:nvSpPr>
        <p:spPr>
          <a:xfrm>
            <a:off x="1836739" y="3105150"/>
            <a:ext cx="7054850" cy="647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88994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yment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2"/>
          <p:cNvCxnSpPr/>
          <p:nvPr userDrawn="1"/>
        </p:nvCxnSpPr>
        <p:spPr>
          <a:xfrm>
            <a:off x="625475" y="973138"/>
            <a:ext cx="7897813" cy="0"/>
          </a:xfrm>
          <a:prstGeom prst="line">
            <a:avLst/>
          </a:prstGeom>
          <a:ln w="3175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3"/>
          <p:cNvSpPr/>
          <p:nvPr userDrawn="1"/>
        </p:nvSpPr>
        <p:spPr>
          <a:xfrm>
            <a:off x="0" y="6642100"/>
            <a:ext cx="9144000" cy="215900"/>
          </a:xfrm>
          <a:prstGeom prst="rect">
            <a:avLst/>
          </a:prstGeom>
          <a:solidFill>
            <a:srgbClr val="3D33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200">
              <a:solidFill>
                <a:srgbClr val="FFFFFF"/>
              </a:solidFill>
              <a:ea typeface="ＭＳ Ｐゴシック" charset="0"/>
              <a:cs typeface="Calibri"/>
            </a:endParaRP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1"/>
          </p:nvPr>
        </p:nvSpPr>
        <p:spPr>
          <a:xfrm>
            <a:off x="528639" y="463550"/>
            <a:ext cx="7994650" cy="4889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400" b="1">
                <a:solidFill>
                  <a:srgbClr val="836E2C"/>
                </a:solidFill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528639" y="985336"/>
            <a:ext cx="7994650" cy="42286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4"/>
          </p:nvPr>
        </p:nvSpPr>
        <p:spPr>
          <a:xfrm>
            <a:off x="528640" y="1628775"/>
            <a:ext cx="7996237" cy="431958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97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/>
          <p:nvPr userDrawn="1"/>
        </p:nvSpPr>
        <p:spPr>
          <a:xfrm>
            <a:off x="-18258" y="0"/>
            <a:ext cx="9162257" cy="6858000"/>
          </a:xfrm>
          <a:prstGeom prst="rect">
            <a:avLst/>
          </a:prstGeom>
          <a:gradFill flip="none" rotWithShape="1">
            <a:gsLst>
              <a:gs pos="100000">
                <a:srgbClr val="836E2C"/>
              </a:gs>
              <a:gs pos="0">
                <a:srgbClr val="E7DCC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Parallelogram 5"/>
          <p:cNvSpPr/>
          <p:nvPr userDrawn="1"/>
        </p:nvSpPr>
        <p:spPr>
          <a:xfrm flipH="1">
            <a:off x="3663950" y="5032375"/>
            <a:ext cx="2420938" cy="1825625"/>
          </a:xfrm>
          <a:prstGeom prst="parallelogram">
            <a:avLst>
              <a:gd name="adj" fmla="val 50058"/>
            </a:avLst>
          </a:prstGeom>
          <a:solidFill>
            <a:srgbClr val="836E2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Espaço Reservado para Conteúdo 9"/>
          <p:cNvSpPr>
            <a:spLocks noGrp="1"/>
          </p:cNvSpPr>
          <p:nvPr>
            <p:ph sz="quarter" idx="10"/>
          </p:nvPr>
        </p:nvSpPr>
        <p:spPr>
          <a:xfrm>
            <a:off x="252000" y="2709000"/>
            <a:ext cx="8640000" cy="64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4" name="Espaço Reservado para Conteúdo 13"/>
          <p:cNvSpPr>
            <a:spLocks noGrp="1"/>
          </p:cNvSpPr>
          <p:nvPr>
            <p:ph sz="quarter" idx="11"/>
          </p:nvPr>
        </p:nvSpPr>
        <p:spPr>
          <a:xfrm>
            <a:off x="252413" y="3644901"/>
            <a:ext cx="8639175" cy="57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713909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Box 9"/>
          <p:cNvSpPr txBox="1">
            <a:spLocks noChangeArrowheads="1"/>
          </p:cNvSpPr>
          <p:nvPr/>
        </p:nvSpPr>
        <p:spPr bwMode="auto">
          <a:xfrm>
            <a:off x="-1676400" y="2171700"/>
            <a:ext cx="1841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pt-BR" altLang="pt-BR">
              <a:latin typeface="Calibri" panose="020F0502020204030204" pitchFamily="34" charset="0"/>
              <a:ea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36" r:id="rId1"/>
    <p:sldLayoutId id="2147484437" r:id="rId2"/>
    <p:sldLayoutId id="2147484438" r:id="rId3"/>
    <p:sldLayoutId id="2147484448" r:id="rId4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w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w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w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5583" y="548680"/>
            <a:ext cx="7886700" cy="1325563"/>
          </a:xfrm>
        </p:spPr>
        <p:txBody>
          <a:bodyPr/>
          <a:lstStyle/>
          <a:p>
            <a:r>
              <a:rPr lang="en-US" sz="5400" dirty="0" err="1"/>
              <a:t>Gerenciamento</a:t>
            </a:r>
            <a:r>
              <a:rPr lang="en-US" sz="5400" dirty="0"/>
              <a:t> de </a:t>
            </a:r>
            <a:r>
              <a:rPr lang="en-US" sz="5400" dirty="0" err="1"/>
              <a:t>Projetos</a:t>
            </a:r>
            <a:r>
              <a:rPr lang="en-US" sz="5400" dirty="0"/>
              <a:t> com </a:t>
            </a:r>
            <a:r>
              <a:rPr lang="en-US" sz="5400" dirty="0" err="1"/>
              <a:t>Smartsheet</a:t>
            </a:r>
            <a:br>
              <a:rPr lang="en-US" sz="5400" dirty="0"/>
            </a:br>
            <a:br>
              <a:rPr lang="en-US" sz="5400" dirty="0"/>
            </a:br>
            <a:r>
              <a:rPr lang="en-US" sz="4800" dirty="0" err="1"/>
              <a:t>Adendo</a:t>
            </a:r>
            <a:r>
              <a:rPr lang="en-US" sz="4800" dirty="0"/>
              <a:t> </a:t>
            </a:r>
            <a:r>
              <a:rPr lang="en-US" sz="4800" dirty="0" err="1"/>
              <a:t>ao</a:t>
            </a:r>
            <a:r>
              <a:rPr lang="en-US" sz="4800" dirty="0"/>
              <a:t> P11.068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275575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9163451D-5AB6-F091-6187-7971A6544E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2376571"/>
              </p:ext>
            </p:extLst>
          </p:nvPr>
        </p:nvGraphicFramePr>
        <p:xfrm>
          <a:off x="104775" y="952500"/>
          <a:ext cx="893445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934480" imgH="4952880" progId="Paint.Picture">
                  <p:embed/>
                </p:oleObj>
              </mc:Choice>
              <mc:Fallback>
                <p:oleObj name="Imagem de Bitmap" r:id="rId3" imgW="8934480" imgH="495288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9163451D-5AB6-F091-6187-7971A6544E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75" y="952500"/>
                        <a:ext cx="893445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512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463550"/>
            <a:ext cx="7553325" cy="298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5BCF3A89-ACDB-ACC0-B5EA-FA1A3DBAC5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508049"/>
              </p:ext>
            </p:extLst>
          </p:nvPr>
        </p:nvGraphicFramePr>
        <p:xfrm>
          <a:off x="1075371" y="2462714"/>
          <a:ext cx="7124700" cy="340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4" imgW="7124760" imgH="3409920" progId="Paint.Picture">
                  <p:embed/>
                </p:oleObj>
              </mc:Choice>
              <mc:Fallback>
                <p:oleObj name="Imagem de Bitmap" r:id="rId4" imgW="7124760" imgH="340992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5BCF3A89-ACDB-ACC0-B5EA-FA1A3DBAC5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5371" y="2462714"/>
                        <a:ext cx="7124700" cy="3409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0510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7800975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7704856" cy="4350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9145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692696"/>
            <a:ext cx="8780044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37652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298" y="1116310"/>
            <a:ext cx="8001000" cy="375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5584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880054"/>
            <a:ext cx="8581159" cy="4061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6197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71C5761-3FA2-78DD-8BA3-0B1742366A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2609376"/>
              </p:ext>
            </p:extLst>
          </p:nvPr>
        </p:nvGraphicFramePr>
        <p:xfrm>
          <a:off x="357188" y="1123950"/>
          <a:ext cx="8429625" cy="461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429760" imgH="4610160" progId="Paint.Picture">
                  <p:embed/>
                </p:oleObj>
              </mc:Choice>
              <mc:Fallback>
                <p:oleObj name="Imagem de Bitmap" r:id="rId3" imgW="8429760" imgH="461016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71C5761-3FA2-78DD-8BA3-0B1742366A8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7188" y="1123950"/>
                        <a:ext cx="8429625" cy="461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3399380" y="3193855"/>
            <a:ext cx="665128" cy="2351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6228184" y="3717032"/>
            <a:ext cx="665128" cy="2351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5364088" y="4345340"/>
            <a:ext cx="3024336" cy="4518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3178762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8859142" cy="4322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2036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44238"/>
            <a:ext cx="8712968" cy="41129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400" y="1988840"/>
            <a:ext cx="4667250" cy="344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5159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8859142" cy="4322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719263"/>
            <a:ext cx="5486400" cy="3419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0350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4000"/>
                    </a14:imgEffect>
                    <a14:imgEffect>
                      <a14:saturation sat="40000"/>
                    </a14:imgEffect>
                    <a14:imgEffect>
                      <a14:brightnessContrast bright="7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60648"/>
            <a:ext cx="6192688" cy="6192688"/>
          </a:xfrm>
        </p:spPr>
      </p:pic>
    </p:spTree>
    <p:extLst>
      <p:ext uri="{BB962C8B-B14F-4D97-AF65-F5344CB8AC3E}">
        <p14:creationId xmlns:p14="http://schemas.microsoft.com/office/powerpoint/2010/main" val="134094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8859142" cy="4322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064772"/>
            <a:ext cx="5429250" cy="3848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8264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052736"/>
            <a:ext cx="8859142" cy="4322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0838" y="1223963"/>
            <a:ext cx="3362325" cy="441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5081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21EF0D4C-BF89-1C60-CEB3-714BA723C7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935009"/>
              </p:ext>
            </p:extLst>
          </p:nvPr>
        </p:nvGraphicFramePr>
        <p:xfrm>
          <a:off x="1043608" y="996926"/>
          <a:ext cx="6601916" cy="4951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5715000" imgH="4286160" progId="Paint.Picture">
                  <p:embed/>
                </p:oleObj>
              </mc:Choice>
              <mc:Fallback>
                <p:oleObj name="Imagem de Bitmap" r:id="rId3" imgW="5715000" imgH="428616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21EF0D4C-BF89-1C60-CEB3-714BA723C7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3608" y="996926"/>
                        <a:ext cx="6601916" cy="4951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3464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6DE6991A-1037-F3E3-35BB-F90A23FE54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892156"/>
              </p:ext>
            </p:extLst>
          </p:nvPr>
        </p:nvGraphicFramePr>
        <p:xfrm>
          <a:off x="559186" y="1183506"/>
          <a:ext cx="7991475" cy="400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7991640" imgH="4000680" progId="Paint.Picture">
                  <p:embed/>
                </p:oleObj>
              </mc:Choice>
              <mc:Fallback>
                <p:oleObj name="Imagem de Bitmap" r:id="rId3" imgW="7991640" imgH="400068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6DE6991A-1037-F3E3-35BB-F90A23FE54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9186" y="1183506"/>
                        <a:ext cx="7991475" cy="400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03950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8784976" cy="5939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tângulo 4"/>
          <p:cNvSpPr/>
          <p:nvPr/>
        </p:nvSpPr>
        <p:spPr>
          <a:xfrm>
            <a:off x="2915816" y="5733256"/>
            <a:ext cx="1296144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978181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B70DA0B9-6AD6-FEC6-ADB9-E09DB67E4C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98351"/>
              </p:ext>
            </p:extLst>
          </p:nvPr>
        </p:nvGraphicFramePr>
        <p:xfrm>
          <a:off x="314325" y="585788"/>
          <a:ext cx="8515350" cy="568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515440" imgH="5686560" progId="Paint.Picture">
                  <p:embed/>
                </p:oleObj>
              </mc:Choice>
              <mc:Fallback>
                <p:oleObj name="Imagem de Bitmap" r:id="rId3" imgW="8515440" imgH="568656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B70DA0B9-6AD6-FEC6-ADB9-E09DB67E4C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325" y="585788"/>
                        <a:ext cx="8515350" cy="5686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3850491" y="5841268"/>
            <a:ext cx="937241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948051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87BB26C2-A78D-FDC7-76F4-6F8CCAF99F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116035"/>
              </p:ext>
            </p:extLst>
          </p:nvPr>
        </p:nvGraphicFramePr>
        <p:xfrm>
          <a:off x="485775" y="695325"/>
          <a:ext cx="817245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172360" imgH="5467320" progId="Paint.Picture">
                  <p:embed/>
                </p:oleObj>
              </mc:Choice>
              <mc:Fallback>
                <p:oleObj name="Imagem de Bitmap" r:id="rId3" imgW="8172360" imgH="5467320" progId="Paint.Picture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87BB26C2-A78D-FDC7-76F4-6F8CCAF99F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775" y="695325"/>
                        <a:ext cx="817245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4417294" y="5696335"/>
            <a:ext cx="937241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04668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620688"/>
            <a:ext cx="8143839" cy="5460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ângulo 5"/>
          <p:cNvSpPr/>
          <p:nvPr/>
        </p:nvSpPr>
        <p:spPr>
          <a:xfrm>
            <a:off x="5220072" y="5696335"/>
            <a:ext cx="937241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773188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060A56D5-96B8-1896-558C-F6C10E9C0F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012690"/>
              </p:ext>
            </p:extLst>
          </p:nvPr>
        </p:nvGraphicFramePr>
        <p:xfrm>
          <a:off x="452438" y="685800"/>
          <a:ext cx="82391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238960" imgH="5486400" progId="Paint.Picture">
                  <p:embed/>
                </p:oleObj>
              </mc:Choice>
              <mc:Fallback>
                <p:oleObj name="Imagem de Bitmap" r:id="rId3" imgW="8238960" imgH="548640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060A56D5-96B8-1896-558C-F6C10E9C0F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2438" y="685800"/>
                        <a:ext cx="82391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5940152" y="5696335"/>
            <a:ext cx="1440160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340592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692696"/>
            <a:ext cx="8529205" cy="4416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8626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O QUE É O SMARTSHEET?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/>
              <a:t>Portal web para planejamento e gerenciamento de atividades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t-BR" sz="2800"/>
              <a:t>Ferramenta de trabalho, disponível e segura</a:t>
            </a:r>
          </a:p>
          <a:p>
            <a:r>
              <a:rPr lang="pt-BR" sz="2800"/>
              <a:t>Para documentar atividades que precisam ser realizadas</a:t>
            </a:r>
          </a:p>
          <a:p>
            <a:r>
              <a:rPr lang="pt-BR" sz="2800"/>
              <a:t>Onde o uso correto nos permitirá:</a:t>
            </a:r>
          </a:p>
          <a:p>
            <a:pPr lvl="1"/>
            <a:r>
              <a:rPr lang="pt-BR" sz="2400"/>
              <a:t>Distribuir informações de forma melhor</a:t>
            </a:r>
          </a:p>
          <a:p>
            <a:pPr lvl="1"/>
            <a:r>
              <a:rPr lang="pt-BR" sz="2400"/>
              <a:t>Facilitar a comunicação</a:t>
            </a:r>
          </a:p>
          <a:p>
            <a:pPr lvl="1"/>
            <a:r>
              <a:rPr lang="pt-BR" sz="2400"/>
              <a:t>Antecipar problemas</a:t>
            </a:r>
          </a:p>
          <a:p>
            <a:pPr lvl="1"/>
            <a:r>
              <a:rPr lang="pt-BR" sz="2400"/>
              <a:t>Fazer mais com menos.</a:t>
            </a:r>
          </a:p>
          <a:p>
            <a:pPr lvl="1"/>
            <a:endParaRPr lang="pt-BR" sz="2400"/>
          </a:p>
        </p:txBody>
      </p:sp>
    </p:spTree>
    <p:extLst>
      <p:ext uri="{BB962C8B-B14F-4D97-AF65-F5344CB8AC3E}">
        <p14:creationId xmlns:p14="http://schemas.microsoft.com/office/powerpoint/2010/main" val="3954054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089" y="404664"/>
            <a:ext cx="7110733" cy="5777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1498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9C4C2BB3-51A7-B697-CB3A-4B762D781D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9045881"/>
              </p:ext>
            </p:extLst>
          </p:nvPr>
        </p:nvGraphicFramePr>
        <p:xfrm>
          <a:off x="471488" y="690563"/>
          <a:ext cx="8201025" cy="547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201160" imgH="5477040" progId="Paint.Picture">
                  <p:embed/>
                </p:oleObj>
              </mc:Choice>
              <mc:Fallback>
                <p:oleObj name="Imagem de Bitmap" r:id="rId3" imgW="8201160" imgH="547704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9C4C2BB3-51A7-B697-CB3A-4B762D781D2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1488" y="690563"/>
                        <a:ext cx="8201025" cy="547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6084168" y="2312876"/>
            <a:ext cx="416575" cy="2520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6856299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F97538FF-DCD1-ABFC-66E7-1503A99ECF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6620857"/>
              </p:ext>
            </p:extLst>
          </p:nvPr>
        </p:nvGraphicFramePr>
        <p:xfrm>
          <a:off x="495300" y="695325"/>
          <a:ext cx="815340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153280" imgH="5467320" progId="Paint.Picture">
                  <p:embed/>
                </p:oleObj>
              </mc:Choice>
              <mc:Fallback>
                <p:oleObj name="Imagem de Bitmap" r:id="rId3" imgW="8153280" imgH="546732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F97538FF-DCD1-ABFC-66E7-1503A99ECF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300" y="695325"/>
                        <a:ext cx="815340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7164288" y="5590157"/>
            <a:ext cx="936104" cy="3591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06212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3DFCD71-7410-7BC1-62BA-ADE2C15D54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246393"/>
              </p:ext>
            </p:extLst>
          </p:nvPr>
        </p:nvGraphicFramePr>
        <p:xfrm>
          <a:off x="485775" y="685800"/>
          <a:ext cx="81724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172360" imgH="5486400" progId="Paint.Picture">
                  <p:embed/>
                </p:oleObj>
              </mc:Choice>
              <mc:Fallback>
                <p:oleObj name="Imagem de Bitmap" r:id="rId3" imgW="8172360" imgH="548640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3DFCD71-7410-7BC1-62BA-ADE2C15D54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775" y="685800"/>
                        <a:ext cx="81724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7934720" y="5872664"/>
            <a:ext cx="773640" cy="326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42688191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0AEBB6A2-5AEC-EAA2-B18E-94A40AF772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768903"/>
              </p:ext>
            </p:extLst>
          </p:nvPr>
        </p:nvGraphicFramePr>
        <p:xfrm>
          <a:off x="495300" y="695325"/>
          <a:ext cx="8153400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153280" imgH="5467320" progId="Paint.Picture">
                  <p:embed/>
                </p:oleObj>
              </mc:Choice>
              <mc:Fallback>
                <p:oleObj name="Imagem de Bitmap" r:id="rId3" imgW="8153280" imgH="546732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0AEBB6A2-5AEC-EAA2-B18E-94A40AF772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300" y="695325"/>
                        <a:ext cx="8153400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3249989" y="2825681"/>
            <a:ext cx="4680520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755821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476ABB8-4A73-6CC0-83A7-1055F16F3B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206095"/>
              </p:ext>
            </p:extLst>
          </p:nvPr>
        </p:nvGraphicFramePr>
        <p:xfrm>
          <a:off x="257175" y="685800"/>
          <a:ext cx="8629650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629560" imgH="5486400" progId="Paint.Picture">
                  <p:embed/>
                </p:oleObj>
              </mc:Choice>
              <mc:Fallback>
                <p:oleObj name="Imagem de Bitmap" r:id="rId3" imgW="8629560" imgH="548640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476ABB8-4A73-6CC0-83A7-1055F16F3B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7175" y="685800"/>
                        <a:ext cx="8629650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30566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82E90021-A0E0-DE74-2AAD-9071560AC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037754"/>
              </p:ext>
            </p:extLst>
          </p:nvPr>
        </p:nvGraphicFramePr>
        <p:xfrm>
          <a:off x="528639" y="902987"/>
          <a:ext cx="7994650" cy="49945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858160" imgH="5533920" progId="Paint.Picture">
                  <p:embed/>
                </p:oleObj>
              </mc:Choice>
              <mc:Fallback>
                <p:oleObj name="Imagem de Bitmap" r:id="rId3" imgW="8858160" imgH="5533920" progId="Paint.Picture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82E90021-A0E0-DE74-2AAD-9071560AC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639" y="902987"/>
                        <a:ext cx="7994650" cy="49945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32315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25937865-77EC-6026-18D1-757A92A686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4292631"/>
              </p:ext>
            </p:extLst>
          </p:nvPr>
        </p:nvGraphicFramePr>
        <p:xfrm>
          <a:off x="395535" y="819833"/>
          <a:ext cx="8209179" cy="51285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858160" imgH="5533920" progId="Paint.Picture">
                  <p:embed/>
                </p:oleObj>
              </mc:Choice>
              <mc:Fallback>
                <p:oleObj name="Imagem de Bitmap" r:id="rId3" imgW="8858160" imgH="553392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25937865-77EC-6026-18D1-757A92A686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5535" y="819833"/>
                        <a:ext cx="8209179" cy="51285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017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11" y="620688"/>
            <a:ext cx="8009877" cy="5060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ângulo 5"/>
          <p:cNvSpPr/>
          <p:nvPr/>
        </p:nvSpPr>
        <p:spPr>
          <a:xfrm>
            <a:off x="801669" y="3234578"/>
            <a:ext cx="2906235" cy="5544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ln>
                <a:solidFill>
                  <a:srgbClr val="FF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226212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625518"/>
            <a:ext cx="4752528" cy="412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070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 dirty="0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D79FA895-0E50-9A7C-CA30-41C2088A97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1252619"/>
              </p:ext>
            </p:extLst>
          </p:nvPr>
        </p:nvGraphicFramePr>
        <p:xfrm>
          <a:off x="488028" y="985336"/>
          <a:ext cx="8116420" cy="47582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7896240" imgH="4629240" progId="Paint.Picture">
                  <p:embed/>
                </p:oleObj>
              </mc:Choice>
              <mc:Fallback>
                <p:oleObj name="Imagem de Bitmap" r:id="rId3" imgW="7896240" imgH="462924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D79FA895-0E50-9A7C-CA30-41C2088A97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8028" y="985336"/>
                        <a:ext cx="8116420" cy="47582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34933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sz="quarter" idx="10"/>
          </p:nvPr>
        </p:nvSpPr>
        <p:spPr>
          <a:xfrm>
            <a:off x="252000" y="549000"/>
            <a:ext cx="8640000" cy="648000"/>
          </a:xfrm>
        </p:spPr>
        <p:txBody>
          <a:bodyPr/>
          <a:lstStyle/>
          <a:p>
            <a:r>
              <a:rPr lang="en-US" dirty="0"/>
              <a:t>Obrigado.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1"/>
          </p:nvPr>
        </p:nvSpPr>
        <p:spPr>
          <a:xfrm>
            <a:off x="252413" y="1484901"/>
            <a:ext cx="8639175" cy="576100"/>
          </a:xfrm>
        </p:spPr>
        <p:txBody>
          <a:bodyPr/>
          <a:lstStyle/>
          <a:p>
            <a:endParaRPr lang="en-US"/>
          </a:p>
        </p:txBody>
      </p:sp>
      <p:pic>
        <p:nvPicPr>
          <p:cNvPr id="10" name="Picture 2" descr="http://imagens.canaltech.com.br/21790.35808-Novos-icones-Facebook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8FCFD"/>
              </a:clrFrom>
              <a:clrTo>
                <a:srgbClr val="F8FCFD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4"/>
          <a:stretch/>
        </p:blipFill>
        <p:spPr bwMode="auto">
          <a:xfrm>
            <a:off x="2148805" y="3890387"/>
            <a:ext cx="517231" cy="53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"/>
          <p:cNvSpPr txBox="1"/>
          <p:nvPr/>
        </p:nvSpPr>
        <p:spPr>
          <a:xfrm>
            <a:off x="2972119" y="2604801"/>
            <a:ext cx="4027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</a:rPr>
              <a:t>www.Empresa.com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972118" y="3284165"/>
            <a:ext cx="4027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chemeClr val="bg1"/>
                </a:solidFill>
              </a:rPr>
              <a:t>Empresa</a:t>
            </a:r>
            <a:r>
              <a:rPr lang="en-US" b="1" dirty="0">
                <a:solidFill>
                  <a:schemeClr val="bg1"/>
                </a:solidFill>
              </a:rPr>
              <a:t> S.A.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2972117" y="3972927"/>
            <a:ext cx="4027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chemeClr val="bg1"/>
                </a:solidFill>
              </a:rPr>
              <a:t>EmpresaSA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4" name="Picture 10" descr="https://cdn0.iconfinder.com/data/icons/social-network-7/50/9-128.pn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166" y="3205577"/>
            <a:ext cx="526508" cy="52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http://cangurubh.com.br/img/uploads/1ICONE_trafego_de_sites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166" y="2433200"/>
            <a:ext cx="614075" cy="61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73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A0A8528D-4888-9025-55DE-B7A2774F98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5870108"/>
              </p:ext>
            </p:extLst>
          </p:nvPr>
        </p:nvGraphicFramePr>
        <p:xfrm>
          <a:off x="119063" y="1300163"/>
          <a:ext cx="8905875" cy="425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906040" imgH="4257720" progId="Paint.Picture">
                  <p:embed/>
                </p:oleObj>
              </mc:Choice>
              <mc:Fallback>
                <p:oleObj name="Imagem de Bitmap" r:id="rId3" imgW="8906040" imgH="425772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A0A8528D-4888-9025-55DE-B7A2774F98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063" y="1300163"/>
                        <a:ext cx="8905875" cy="425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6313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EE686DE4-A12C-F75C-599C-002F822C14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2096489"/>
              </p:ext>
            </p:extLst>
          </p:nvPr>
        </p:nvGraphicFramePr>
        <p:xfrm>
          <a:off x="825119" y="698662"/>
          <a:ext cx="7342584" cy="5174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7772400" imgH="5477040" progId="Paint.Picture">
                  <p:embed/>
                </p:oleObj>
              </mc:Choice>
              <mc:Fallback>
                <p:oleObj name="Imagem de Bitmap" r:id="rId3" imgW="7772400" imgH="547704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EE686DE4-A12C-F75C-599C-002F822C14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119" y="698662"/>
                        <a:ext cx="7342584" cy="5174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2101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ECDC3D89-6DFA-77C1-82CA-DE571BBAAF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6922095"/>
              </p:ext>
            </p:extLst>
          </p:nvPr>
        </p:nvGraphicFramePr>
        <p:xfrm>
          <a:off x="635001" y="548680"/>
          <a:ext cx="7781925" cy="547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7781760" imgH="5477040" progId="Paint.Picture">
                  <p:embed/>
                </p:oleObj>
              </mc:Choice>
              <mc:Fallback>
                <p:oleObj name="Imagem de Bitmap" r:id="rId3" imgW="7781760" imgH="547704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ECDC3D89-6DFA-77C1-82CA-DE571BBAAF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5001" y="548680"/>
                        <a:ext cx="7781925" cy="5476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1906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2616336F-101B-7B11-5595-2B2903263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956681"/>
              </p:ext>
            </p:extLst>
          </p:nvPr>
        </p:nvGraphicFramePr>
        <p:xfrm>
          <a:off x="681038" y="463550"/>
          <a:ext cx="77819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7781760" imgH="5486400" progId="Paint.Picture">
                  <p:embed/>
                </p:oleObj>
              </mc:Choice>
              <mc:Fallback>
                <p:oleObj name="Imagem de Bitmap" r:id="rId3" imgW="7781760" imgH="548640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2616336F-101B-7B11-5595-2B2903263A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038" y="463550"/>
                        <a:ext cx="77819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6348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3239F01E-B7D1-E608-BB4A-04EE574C55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16475"/>
              </p:ext>
            </p:extLst>
          </p:nvPr>
        </p:nvGraphicFramePr>
        <p:xfrm>
          <a:off x="104775" y="657225"/>
          <a:ext cx="8934450" cy="554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3" imgW="8934480" imgH="5543640" progId="Paint.Picture">
                  <p:embed/>
                </p:oleObj>
              </mc:Choice>
              <mc:Fallback>
                <p:oleObj name="Imagem de Bitmap" r:id="rId3" imgW="8934480" imgH="5543640" progId="Paint.Picture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3239F01E-B7D1-E608-BB4A-04EE574C55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75" y="657225"/>
                        <a:ext cx="8934450" cy="554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4311838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Valid_PAYMENT">
  <a:themeElements>
    <a:clrScheme name="VALID">
      <a:dk1>
        <a:sysClr val="windowText" lastClr="000000"/>
      </a:dk1>
      <a:lt1>
        <a:sysClr val="window" lastClr="FFFFFF"/>
      </a:lt1>
      <a:dk2>
        <a:srgbClr val="FFFFFF"/>
      </a:dk2>
      <a:lt2>
        <a:srgbClr val="EEECE1"/>
      </a:lt2>
      <a:accent1>
        <a:srgbClr val="004065"/>
      </a:accent1>
      <a:accent2>
        <a:srgbClr val="007A94"/>
      </a:accent2>
      <a:accent3>
        <a:srgbClr val="61162D"/>
      </a:accent3>
      <a:accent4>
        <a:srgbClr val="627D79"/>
      </a:accent4>
      <a:accent5>
        <a:srgbClr val="5E4F4A"/>
      </a:accent5>
      <a:accent6>
        <a:srgbClr val="9D986D"/>
      </a:accent6>
      <a:hlink>
        <a:srgbClr val="61162D"/>
      </a:hlink>
      <a:folHlink>
        <a:srgbClr val="CCC7C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>
        <a:spAutoFit/>
      </a:bodyPr>
      <a:lstStyle>
        <a:defPPr eaLnBrk="1" hangingPunct="1">
          <a:defRPr sz="2800" dirty="0" err="1" smtClean="0">
            <a:solidFill>
              <a:schemeClr val="bg1">
                <a:lumMod val="50000"/>
              </a:schemeClr>
            </a:solidFill>
            <a:latin typeface="Calibri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Template_Valid_PAYMENT</Template>
  <TotalTime>537</TotalTime>
  <Words>3370</Words>
  <Application>Microsoft Office PowerPoint</Application>
  <PresentationFormat>Apresentação na tela (4:3)</PresentationFormat>
  <Paragraphs>727</Paragraphs>
  <Slides>40</Slides>
  <Notes>40</Notes>
  <HiddenSlides>0</HiddenSlides>
  <MMClips>0</MMClips>
  <ScaleCrop>false</ScaleCrop>
  <HeadingPairs>
    <vt:vector size="8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40</vt:i4>
      </vt:variant>
    </vt:vector>
  </HeadingPairs>
  <TitlesOfParts>
    <vt:vector size="44" baseType="lpstr">
      <vt:lpstr>Arial</vt:lpstr>
      <vt:lpstr>Calibri</vt:lpstr>
      <vt:lpstr>Template_Valid_PAYMENT</vt:lpstr>
      <vt:lpstr>Imagem do Paintbrush</vt:lpstr>
      <vt:lpstr>Gerenciamento de Projetos com Smartsheet  Adendo ao P11.068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P11.068 – Projeto de Sistemas/Soluções</dc:title>
  <dc:creator>Alexandre Rozante</dc:creator>
  <cp:lastModifiedBy>Alexandre</cp:lastModifiedBy>
  <cp:revision>43</cp:revision>
  <cp:lastPrinted>2016-12-02T19:48:49Z</cp:lastPrinted>
  <dcterms:created xsi:type="dcterms:W3CDTF">2016-12-01T13:07:14Z</dcterms:created>
  <dcterms:modified xsi:type="dcterms:W3CDTF">2022-06-15T02:59:00Z</dcterms:modified>
</cp:coreProperties>
</file>

<file path=docProps/thumbnail.jpeg>
</file>